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300" r:id="rId10"/>
    <p:sldId id="270" r:id="rId11"/>
    <p:sldId id="318" r:id="rId12"/>
    <p:sldId id="268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304" r:id="rId25"/>
    <p:sldId id="303" r:id="rId26"/>
    <p:sldId id="319" r:id="rId27"/>
    <p:sldId id="321" r:id="rId28"/>
    <p:sldId id="305" r:id="rId29"/>
    <p:sldId id="320" r:id="rId30"/>
    <p:sldId id="306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2D119-E9DB-4E63-BA01-71EEB47C2257}">
  <a:tblStyle styleId="{C142D119-E9DB-4E63-BA01-71EEB47C22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D1A23-072D-4494-917C-CF0A13AB54B0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CA"/>
        </a:p>
      </dgm:t>
    </dgm:pt>
    <dgm:pt modelId="{4CDA06FD-AE22-4614-9003-5215C9A8AA02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fruit </a:t>
          </a:r>
          <a:r>
            <a:rPr lang="en-US" b="0" i="0" dirty="0"/>
            <a:t>in </a:t>
          </a:r>
          <a:r>
            <a:rPr lang="en-US" b="1" i="0" dirty="0"/>
            <a:t>Low Income</a:t>
          </a:r>
          <a:r>
            <a:rPr lang="en-US" b="0" i="0" dirty="0"/>
            <a:t>: 42.32%</a:t>
          </a:r>
          <a:endParaRPr lang="en-CA" dirty="0"/>
        </a:p>
      </dgm:t>
    </dgm:pt>
    <dgm:pt modelId="{E3FCFE98-034C-4442-AD97-B27930278F78}" type="parTrans" cxnId="{80DCF93E-9EFE-47B1-9706-DA1A593CAFCF}">
      <dgm:prSet/>
      <dgm:spPr/>
      <dgm:t>
        <a:bodyPr/>
        <a:lstStyle/>
        <a:p>
          <a:endParaRPr lang="en-CA"/>
        </a:p>
      </dgm:t>
    </dgm:pt>
    <dgm:pt modelId="{B4A3766A-51D5-4A00-A242-A4BA2C13EBE0}" type="sibTrans" cxnId="{80DCF93E-9EFE-47B1-9706-DA1A593CAFCF}">
      <dgm:prSet/>
      <dgm:spPr/>
      <dgm:t>
        <a:bodyPr/>
        <a:lstStyle/>
        <a:p>
          <a:endParaRPr lang="en-CA"/>
        </a:p>
      </dgm:t>
    </dgm:pt>
    <dgm:pt modelId="{37F7DB1A-2A2A-4A08-8D9B-2DCF802BC140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vegetables </a:t>
          </a:r>
          <a:r>
            <a:rPr lang="en-US" b="0" i="0" dirty="0"/>
            <a:t>in </a:t>
          </a:r>
          <a:r>
            <a:rPr lang="en-US" b="1" i="0" dirty="0"/>
            <a:t>Low Income</a:t>
          </a:r>
          <a:r>
            <a:rPr lang="en-US" b="0" i="0" dirty="0"/>
            <a:t>: 29.60%</a:t>
          </a:r>
          <a:endParaRPr lang="en-CA" dirty="0"/>
        </a:p>
      </dgm:t>
    </dgm:pt>
    <dgm:pt modelId="{384C30D4-9EA2-4988-9F7E-6A74C5818F23}" type="parTrans" cxnId="{ABA710F4-BF2E-46AF-BDC3-FBFF7D12A02D}">
      <dgm:prSet/>
      <dgm:spPr/>
      <dgm:t>
        <a:bodyPr/>
        <a:lstStyle/>
        <a:p>
          <a:endParaRPr lang="en-CA"/>
        </a:p>
      </dgm:t>
    </dgm:pt>
    <dgm:pt modelId="{E930B683-2679-42B7-9B37-8A53C149176D}" type="sibTrans" cxnId="{ABA710F4-BF2E-46AF-BDC3-FBFF7D12A02D}">
      <dgm:prSet/>
      <dgm:spPr/>
      <dgm:t>
        <a:bodyPr/>
        <a:lstStyle/>
        <a:p>
          <a:endParaRPr lang="en-CA"/>
        </a:p>
      </dgm:t>
    </dgm:pt>
    <dgm:pt modelId="{92183393-FFFD-45C1-B4DE-F39BA1988493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fruit </a:t>
          </a:r>
          <a:r>
            <a:rPr lang="en-US" b="0" i="0" dirty="0"/>
            <a:t>in </a:t>
          </a:r>
          <a:r>
            <a:rPr lang="en-US" b="1" i="0" dirty="0"/>
            <a:t>Medium Income</a:t>
          </a:r>
          <a:r>
            <a:rPr lang="en-US" b="0" i="0" dirty="0"/>
            <a:t>: 39.33%</a:t>
          </a:r>
          <a:endParaRPr lang="en-CA" dirty="0"/>
        </a:p>
      </dgm:t>
    </dgm:pt>
    <dgm:pt modelId="{0DE36FBE-3993-4A0C-AF16-1FA4995D84FE}" type="parTrans" cxnId="{4826F86B-0BC5-417E-9871-E961A9159C04}">
      <dgm:prSet/>
      <dgm:spPr/>
      <dgm:t>
        <a:bodyPr/>
        <a:lstStyle/>
        <a:p>
          <a:endParaRPr lang="en-CA"/>
        </a:p>
      </dgm:t>
    </dgm:pt>
    <dgm:pt modelId="{B5920DD9-C886-49FD-AD45-2071B55F7953}" type="sibTrans" cxnId="{4826F86B-0BC5-417E-9871-E961A9159C04}">
      <dgm:prSet/>
      <dgm:spPr/>
      <dgm:t>
        <a:bodyPr/>
        <a:lstStyle/>
        <a:p>
          <a:endParaRPr lang="en-CA"/>
        </a:p>
      </dgm:t>
    </dgm:pt>
    <dgm:pt modelId="{5E2596CE-D37B-41D0-9FCA-11939B0CAC02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vegetables </a:t>
          </a:r>
          <a:r>
            <a:rPr lang="en-US" b="0" i="0" dirty="0"/>
            <a:t>in </a:t>
          </a:r>
          <a:r>
            <a:rPr lang="en-US" b="1" i="0" dirty="0"/>
            <a:t>Medium Income</a:t>
          </a:r>
          <a:r>
            <a:rPr lang="en-US" b="0" i="0" dirty="0"/>
            <a:t>: 20.44%</a:t>
          </a:r>
          <a:endParaRPr lang="en-CA" dirty="0"/>
        </a:p>
      </dgm:t>
    </dgm:pt>
    <dgm:pt modelId="{2D411DFA-AF24-438E-B940-0FECC135B7B9}" type="parTrans" cxnId="{DE08E8AF-7F0D-4CDB-9D7C-4FD557DCCB6D}">
      <dgm:prSet/>
      <dgm:spPr/>
      <dgm:t>
        <a:bodyPr/>
        <a:lstStyle/>
        <a:p>
          <a:endParaRPr lang="en-CA"/>
        </a:p>
      </dgm:t>
    </dgm:pt>
    <dgm:pt modelId="{6B94EFE6-D616-46F9-9A84-7D1A39E5DD58}" type="sibTrans" cxnId="{DE08E8AF-7F0D-4CDB-9D7C-4FD557DCCB6D}">
      <dgm:prSet/>
      <dgm:spPr/>
      <dgm:t>
        <a:bodyPr/>
        <a:lstStyle/>
        <a:p>
          <a:endParaRPr lang="en-CA"/>
        </a:p>
      </dgm:t>
    </dgm:pt>
    <dgm:pt modelId="{113B6B53-B0CA-424A-B8D8-6341D60263D9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fruit </a:t>
          </a:r>
          <a:r>
            <a:rPr lang="en-US" b="0" i="0" dirty="0"/>
            <a:t>in </a:t>
          </a:r>
          <a:r>
            <a:rPr lang="en-US" b="1" i="0" dirty="0"/>
            <a:t>High Income</a:t>
          </a:r>
          <a:r>
            <a:rPr lang="en-US" b="0" i="0" dirty="0"/>
            <a:t>: 35.70%</a:t>
          </a:r>
          <a:endParaRPr lang="en-CA" dirty="0"/>
        </a:p>
      </dgm:t>
    </dgm:pt>
    <dgm:pt modelId="{3124C325-A402-42EE-B3B1-599C93FCC5F4}" type="parTrans" cxnId="{9A01D521-73DA-4F02-98EF-074749F6B319}">
      <dgm:prSet/>
      <dgm:spPr/>
      <dgm:t>
        <a:bodyPr/>
        <a:lstStyle/>
        <a:p>
          <a:endParaRPr lang="en-CA"/>
        </a:p>
      </dgm:t>
    </dgm:pt>
    <dgm:pt modelId="{AE72D36D-613E-417B-8CA9-2480A3F6E334}" type="sibTrans" cxnId="{9A01D521-73DA-4F02-98EF-074749F6B319}">
      <dgm:prSet/>
      <dgm:spPr/>
      <dgm:t>
        <a:bodyPr/>
        <a:lstStyle/>
        <a:p>
          <a:endParaRPr lang="en-CA"/>
        </a:p>
      </dgm:t>
    </dgm:pt>
    <dgm:pt modelId="{F8EFBF9C-A2A2-41BE-BD89-017FCF08357F}">
      <dgm:prSet/>
      <dgm:spPr/>
      <dgm:t>
        <a:bodyPr/>
        <a:lstStyle/>
        <a:p>
          <a:r>
            <a:rPr lang="en-US" b="0" i="0" dirty="0"/>
            <a:t>Average percentage for </a:t>
          </a:r>
          <a:r>
            <a:rPr lang="en-US" b="1" i="0" dirty="0"/>
            <a:t>skipping vegetables </a:t>
          </a:r>
          <a:r>
            <a:rPr lang="en-US" b="0" i="0" dirty="0"/>
            <a:t>in </a:t>
          </a:r>
          <a:r>
            <a:rPr lang="en-US" b="1" i="0" dirty="0"/>
            <a:t>High Income</a:t>
          </a:r>
          <a:r>
            <a:rPr lang="en-US" b="0" i="0" dirty="0"/>
            <a:t>: 14.37%</a:t>
          </a:r>
          <a:endParaRPr lang="en-CA" dirty="0"/>
        </a:p>
      </dgm:t>
    </dgm:pt>
    <dgm:pt modelId="{A7A54418-CEDA-4034-9E5E-87A0524CC4DD}" type="parTrans" cxnId="{6E53DDE6-C07E-44D5-BC0C-3CCB2261DCA6}">
      <dgm:prSet/>
      <dgm:spPr/>
      <dgm:t>
        <a:bodyPr/>
        <a:lstStyle/>
        <a:p>
          <a:endParaRPr lang="en-CA"/>
        </a:p>
      </dgm:t>
    </dgm:pt>
    <dgm:pt modelId="{CF0158F2-F096-4233-BDD9-36B73751D0D7}" type="sibTrans" cxnId="{6E53DDE6-C07E-44D5-BC0C-3CCB2261DCA6}">
      <dgm:prSet/>
      <dgm:spPr/>
      <dgm:t>
        <a:bodyPr/>
        <a:lstStyle/>
        <a:p>
          <a:endParaRPr lang="en-CA"/>
        </a:p>
      </dgm:t>
    </dgm:pt>
    <dgm:pt modelId="{F9D898CD-BFF9-44E2-8DCA-0861F43F4E01}" type="pres">
      <dgm:prSet presAssocID="{23FD1A23-072D-4494-917C-CF0A13AB54B0}" presName="linear" presStyleCnt="0">
        <dgm:presLayoutVars>
          <dgm:animLvl val="lvl"/>
          <dgm:resizeHandles val="exact"/>
        </dgm:presLayoutVars>
      </dgm:prSet>
      <dgm:spPr/>
    </dgm:pt>
    <dgm:pt modelId="{50848B15-1AB0-4E86-9506-11B6DA15D16A}" type="pres">
      <dgm:prSet presAssocID="{4CDA06FD-AE22-4614-9003-5215C9A8AA0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BBA4DCC-7DC4-4060-924E-056241EC24BE}" type="pres">
      <dgm:prSet presAssocID="{B4A3766A-51D5-4A00-A242-A4BA2C13EBE0}" presName="spacer" presStyleCnt="0"/>
      <dgm:spPr/>
    </dgm:pt>
    <dgm:pt modelId="{1EEC2652-3D48-49A5-B3D3-EC43BEEC5150}" type="pres">
      <dgm:prSet presAssocID="{37F7DB1A-2A2A-4A08-8D9B-2DCF802BC14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D5E3F65-4812-4647-A2D3-D7E05C748CD6}" type="pres">
      <dgm:prSet presAssocID="{E930B683-2679-42B7-9B37-8A53C149176D}" presName="spacer" presStyleCnt="0"/>
      <dgm:spPr/>
    </dgm:pt>
    <dgm:pt modelId="{0502F113-68BE-4F05-8AD6-9B03C1FA684B}" type="pres">
      <dgm:prSet presAssocID="{92183393-FFFD-45C1-B4DE-F39BA198849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1D41380-3C7B-461B-A764-B06540B0F2D0}" type="pres">
      <dgm:prSet presAssocID="{B5920DD9-C886-49FD-AD45-2071B55F7953}" presName="spacer" presStyleCnt="0"/>
      <dgm:spPr/>
    </dgm:pt>
    <dgm:pt modelId="{E55C8CCA-F5A7-4C51-8D9D-234C587EC6E8}" type="pres">
      <dgm:prSet presAssocID="{5E2596CE-D37B-41D0-9FCA-11939B0CAC0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D7526D4-8523-4086-AF36-A1F4DEBD1122}" type="pres">
      <dgm:prSet presAssocID="{6B94EFE6-D616-46F9-9A84-7D1A39E5DD58}" presName="spacer" presStyleCnt="0"/>
      <dgm:spPr/>
    </dgm:pt>
    <dgm:pt modelId="{36E09B1C-597C-45C2-9A09-E55218F21B03}" type="pres">
      <dgm:prSet presAssocID="{113B6B53-B0CA-424A-B8D8-6341D60263D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ABE8BC-5C27-4A41-A6EC-043BEBFAED6B}" type="pres">
      <dgm:prSet presAssocID="{AE72D36D-613E-417B-8CA9-2480A3F6E334}" presName="spacer" presStyleCnt="0"/>
      <dgm:spPr/>
    </dgm:pt>
    <dgm:pt modelId="{4EF8D152-322D-4466-8AFA-29CB2FF2F943}" type="pres">
      <dgm:prSet presAssocID="{F8EFBF9C-A2A2-41BE-BD89-017FCF08357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9E53A11-63EF-4337-A84C-ECF8564A1C86}" type="presOf" srcId="{37F7DB1A-2A2A-4A08-8D9B-2DCF802BC140}" destId="{1EEC2652-3D48-49A5-B3D3-EC43BEEC5150}" srcOrd="0" destOrd="0" presId="urn:microsoft.com/office/officeart/2005/8/layout/vList2"/>
    <dgm:cxn modelId="{9A01D521-73DA-4F02-98EF-074749F6B319}" srcId="{23FD1A23-072D-4494-917C-CF0A13AB54B0}" destId="{113B6B53-B0CA-424A-B8D8-6341D60263D9}" srcOrd="4" destOrd="0" parTransId="{3124C325-A402-42EE-B3B1-599C93FCC5F4}" sibTransId="{AE72D36D-613E-417B-8CA9-2480A3F6E334}"/>
    <dgm:cxn modelId="{0D6E0230-8B9F-4718-83E4-1F9920ADB183}" type="presOf" srcId="{23FD1A23-072D-4494-917C-CF0A13AB54B0}" destId="{F9D898CD-BFF9-44E2-8DCA-0861F43F4E01}" srcOrd="0" destOrd="0" presId="urn:microsoft.com/office/officeart/2005/8/layout/vList2"/>
    <dgm:cxn modelId="{80DCF93E-9EFE-47B1-9706-DA1A593CAFCF}" srcId="{23FD1A23-072D-4494-917C-CF0A13AB54B0}" destId="{4CDA06FD-AE22-4614-9003-5215C9A8AA02}" srcOrd="0" destOrd="0" parTransId="{E3FCFE98-034C-4442-AD97-B27930278F78}" sibTransId="{B4A3766A-51D5-4A00-A242-A4BA2C13EBE0}"/>
    <dgm:cxn modelId="{4826F86B-0BC5-417E-9871-E961A9159C04}" srcId="{23FD1A23-072D-4494-917C-CF0A13AB54B0}" destId="{92183393-FFFD-45C1-B4DE-F39BA1988493}" srcOrd="2" destOrd="0" parTransId="{0DE36FBE-3993-4A0C-AF16-1FA4995D84FE}" sibTransId="{B5920DD9-C886-49FD-AD45-2071B55F7953}"/>
    <dgm:cxn modelId="{B2DDDA56-1AA1-498C-889B-037B4788B606}" type="presOf" srcId="{113B6B53-B0CA-424A-B8D8-6341D60263D9}" destId="{36E09B1C-597C-45C2-9A09-E55218F21B03}" srcOrd="0" destOrd="0" presId="urn:microsoft.com/office/officeart/2005/8/layout/vList2"/>
    <dgm:cxn modelId="{D4D35482-DFC3-4C48-AFDC-954C18B1DC15}" type="presOf" srcId="{F8EFBF9C-A2A2-41BE-BD89-017FCF08357F}" destId="{4EF8D152-322D-4466-8AFA-29CB2FF2F943}" srcOrd="0" destOrd="0" presId="urn:microsoft.com/office/officeart/2005/8/layout/vList2"/>
    <dgm:cxn modelId="{A2DA6F85-AEEB-457F-96F1-B4540F012404}" type="presOf" srcId="{92183393-FFFD-45C1-B4DE-F39BA1988493}" destId="{0502F113-68BE-4F05-8AD6-9B03C1FA684B}" srcOrd="0" destOrd="0" presId="urn:microsoft.com/office/officeart/2005/8/layout/vList2"/>
    <dgm:cxn modelId="{DE08E8AF-7F0D-4CDB-9D7C-4FD557DCCB6D}" srcId="{23FD1A23-072D-4494-917C-CF0A13AB54B0}" destId="{5E2596CE-D37B-41D0-9FCA-11939B0CAC02}" srcOrd="3" destOrd="0" parTransId="{2D411DFA-AF24-438E-B940-0FECC135B7B9}" sibTransId="{6B94EFE6-D616-46F9-9A84-7D1A39E5DD58}"/>
    <dgm:cxn modelId="{3DCB93D6-D8DE-4A43-AE67-525A91318699}" type="presOf" srcId="{4CDA06FD-AE22-4614-9003-5215C9A8AA02}" destId="{50848B15-1AB0-4E86-9506-11B6DA15D16A}" srcOrd="0" destOrd="0" presId="urn:microsoft.com/office/officeart/2005/8/layout/vList2"/>
    <dgm:cxn modelId="{47310BE2-670D-4860-AA41-F3E1C2BA2B50}" type="presOf" srcId="{5E2596CE-D37B-41D0-9FCA-11939B0CAC02}" destId="{E55C8CCA-F5A7-4C51-8D9D-234C587EC6E8}" srcOrd="0" destOrd="0" presId="urn:microsoft.com/office/officeart/2005/8/layout/vList2"/>
    <dgm:cxn modelId="{6E53DDE6-C07E-44D5-BC0C-3CCB2261DCA6}" srcId="{23FD1A23-072D-4494-917C-CF0A13AB54B0}" destId="{F8EFBF9C-A2A2-41BE-BD89-017FCF08357F}" srcOrd="5" destOrd="0" parTransId="{A7A54418-CEDA-4034-9E5E-87A0524CC4DD}" sibTransId="{CF0158F2-F096-4233-BDD9-36B73751D0D7}"/>
    <dgm:cxn modelId="{ABA710F4-BF2E-46AF-BDC3-FBFF7D12A02D}" srcId="{23FD1A23-072D-4494-917C-CF0A13AB54B0}" destId="{37F7DB1A-2A2A-4A08-8D9B-2DCF802BC140}" srcOrd="1" destOrd="0" parTransId="{384C30D4-9EA2-4988-9F7E-6A74C5818F23}" sibTransId="{E930B683-2679-42B7-9B37-8A53C149176D}"/>
    <dgm:cxn modelId="{5C1EAC70-EC9A-480C-BB73-4F903E448C60}" type="presParOf" srcId="{F9D898CD-BFF9-44E2-8DCA-0861F43F4E01}" destId="{50848B15-1AB0-4E86-9506-11B6DA15D16A}" srcOrd="0" destOrd="0" presId="urn:microsoft.com/office/officeart/2005/8/layout/vList2"/>
    <dgm:cxn modelId="{F49E1EA1-C7B3-49DB-8790-0BFF866667DB}" type="presParOf" srcId="{F9D898CD-BFF9-44E2-8DCA-0861F43F4E01}" destId="{1BBA4DCC-7DC4-4060-924E-056241EC24BE}" srcOrd="1" destOrd="0" presId="urn:microsoft.com/office/officeart/2005/8/layout/vList2"/>
    <dgm:cxn modelId="{08DDA836-84D8-4295-8766-1886D3F28E34}" type="presParOf" srcId="{F9D898CD-BFF9-44E2-8DCA-0861F43F4E01}" destId="{1EEC2652-3D48-49A5-B3D3-EC43BEEC5150}" srcOrd="2" destOrd="0" presId="urn:microsoft.com/office/officeart/2005/8/layout/vList2"/>
    <dgm:cxn modelId="{06946C3C-28C2-4AFD-8A2F-7683E5440E20}" type="presParOf" srcId="{F9D898CD-BFF9-44E2-8DCA-0861F43F4E01}" destId="{7D5E3F65-4812-4647-A2D3-D7E05C748CD6}" srcOrd="3" destOrd="0" presId="urn:microsoft.com/office/officeart/2005/8/layout/vList2"/>
    <dgm:cxn modelId="{69389AA5-9CA3-4F06-925B-394BBFF649BF}" type="presParOf" srcId="{F9D898CD-BFF9-44E2-8DCA-0861F43F4E01}" destId="{0502F113-68BE-4F05-8AD6-9B03C1FA684B}" srcOrd="4" destOrd="0" presId="urn:microsoft.com/office/officeart/2005/8/layout/vList2"/>
    <dgm:cxn modelId="{71C09F58-7E5E-43DD-AFE4-78768A7FEDBC}" type="presParOf" srcId="{F9D898CD-BFF9-44E2-8DCA-0861F43F4E01}" destId="{41D41380-3C7B-461B-A764-B06540B0F2D0}" srcOrd="5" destOrd="0" presId="urn:microsoft.com/office/officeart/2005/8/layout/vList2"/>
    <dgm:cxn modelId="{832B96BA-1E76-4A0B-B3DC-84CEDBAA3201}" type="presParOf" srcId="{F9D898CD-BFF9-44E2-8DCA-0861F43F4E01}" destId="{E55C8CCA-F5A7-4C51-8D9D-234C587EC6E8}" srcOrd="6" destOrd="0" presId="urn:microsoft.com/office/officeart/2005/8/layout/vList2"/>
    <dgm:cxn modelId="{AAF7789E-DD50-4334-A81C-708D1777207E}" type="presParOf" srcId="{F9D898CD-BFF9-44E2-8DCA-0861F43F4E01}" destId="{4D7526D4-8523-4086-AF36-A1F4DEBD1122}" srcOrd="7" destOrd="0" presId="urn:microsoft.com/office/officeart/2005/8/layout/vList2"/>
    <dgm:cxn modelId="{A66C2988-9302-4A70-B9A9-E244180BC549}" type="presParOf" srcId="{F9D898CD-BFF9-44E2-8DCA-0861F43F4E01}" destId="{36E09B1C-597C-45C2-9A09-E55218F21B03}" srcOrd="8" destOrd="0" presId="urn:microsoft.com/office/officeart/2005/8/layout/vList2"/>
    <dgm:cxn modelId="{E9700074-D730-4698-96E6-D9FF23E8A420}" type="presParOf" srcId="{F9D898CD-BFF9-44E2-8DCA-0861F43F4E01}" destId="{EBABE8BC-5C27-4A41-A6EC-043BEBFAED6B}" srcOrd="9" destOrd="0" presId="urn:microsoft.com/office/officeart/2005/8/layout/vList2"/>
    <dgm:cxn modelId="{4CE7E8D9-96C5-44DA-B9C4-E2B142BCCD55}" type="presParOf" srcId="{F9D898CD-BFF9-44E2-8DCA-0861F43F4E01}" destId="{4EF8D152-322D-4466-8AFA-29CB2FF2F9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6A1FD6-8F5A-491E-BF24-35290E5D6E62}" type="doc">
      <dgm:prSet loTypeId="urn:microsoft.com/office/officeart/2005/8/layout/pyramid3" loCatId="pyramid" qsTypeId="urn:microsoft.com/office/officeart/2005/8/quickstyle/simple1" qsCatId="simple" csTypeId="urn:microsoft.com/office/officeart/2005/8/colors/colorful3" csCatId="colorful" phldr="1"/>
      <dgm:spPr/>
    </dgm:pt>
    <dgm:pt modelId="{2A3FEDC3-0A09-41C1-863E-28BF35399143}">
      <dgm:prSet/>
      <dgm:spPr/>
      <dgm:t>
        <a:bodyPr/>
        <a:lstStyle/>
        <a:p>
          <a:r>
            <a:rPr lang="en-CA" dirty="0"/>
            <a:t>Pennsylvania 31.99</a:t>
          </a:r>
        </a:p>
      </dgm:t>
    </dgm:pt>
    <dgm:pt modelId="{EBE34E31-6A35-4822-8BA5-2E8DD4D1F724}" type="parTrans" cxnId="{76DCAF36-A501-43A5-BA6F-0B0DD9334337}">
      <dgm:prSet/>
      <dgm:spPr/>
      <dgm:t>
        <a:bodyPr/>
        <a:lstStyle/>
        <a:p>
          <a:endParaRPr lang="en-CA"/>
        </a:p>
      </dgm:t>
    </dgm:pt>
    <dgm:pt modelId="{BB257B51-1CF4-4E16-9E60-3C135CE9FB08}" type="sibTrans" cxnId="{76DCAF36-A501-43A5-BA6F-0B0DD9334337}">
      <dgm:prSet/>
      <dgm:spPr/>
      <dgm:t>
        <a:bodyPr/>
        <a:lstStyle/>
        <a:p>
          <a:endParaRPr lang="en-CA"/>
        </a:p>
      </dgm:t>
    </dgm:pt>
    <dgm:pt modelId="{A659F22A-32E1-42E1-9F74-CE2B7F4D5C3F}">
      <dgm:prSet/>
      <dgm:spPr/>
      <dgm:t>
        <a:bodyPr/>
        <a:lstStyle/>
        <a:p>
          <a:r>
            <a:rPr lang="en-CA" dirty="0"/>
            <a:t>North Carolina</a:t>
          </a:r>
        </a:p>
        <a:p>
          <a:r>
            <a:rPr lang="en-CA" dirty="0"/>
            <a:t>31.98</a:t>
          </a:r>
        </a:p>
      </dgm:t>
    </dgm:pt>
    <dgm:pt modelId="{C5E33800-0BE8-4B43-9FC2-3CEDE4316B40}" type="parTrans" cxnId="{12E194D1-05D3-4370-978B-A2D8A1C5F496}">
      <dgm:prSet/>
      <dgm:spPr/>
      <dgm:t>
        <a:bodyPr/>
        <a:lstStyle/>
        <a:p>
          <a:endParaRPr lang="en-CA"/>
        </a:p>
      </dgm:t>
    </dgm:pt>
    <dgm:pt modelId="{FE86636D-7D6D-4D4F-87C2-9A91E6773F4B}" type="sibTrans" cxnId="{12E194D1-05D3-4370-978B-A2D8A1C5F496}">
      <dgm:prSet/>
      <dgm:spPr/>
      <dgm:t>
        <a:bodyPr/>
        <a:lstStyle/>
        <a:p>
          <a:endParaRPr lang="en-CA"/>
        </a:p>
      </dgm:t>
    </dgm:pt>
    <dgm:pt modelId="{54FD3233-8670-4A83-83FB-D767FC131543}">
      <dgm:prSet/>
      <dgm:spPr/>
      <dgm:t>
        <a:bodyPr/>
        <a:lstStyle/>
        <a:p>
          <a:r>
            <a:rPr lang="en-US" altLang="zh-CN" dirty="0"/>
            <a:t>Utah</a:t>
          </a:r>
        </a:p>
        <a:p>
          <a:r>
            <a:rPr lang="en-CA" dirty="0"/>
            <a:t>31.64</a:t>
          </a:r>
        </a:p>
      </dgm:t>
    </dgm:pt>
    <dgm:pt modelId="{8AC3D491-FF88-49E6-8B21-7025AD937AF3}" type="parTrans" cxnId="{451698DB-D7CF-471E-882F-85C5476FD65C}">
      <dgm:prSet/>
      <dgm:spPr/>
      <dgm:t>
        <a:bodyPr/>
        <a:lstStyle/>
        <a:p>
          <a:endParaRPr lang="en-CA"/>
        </a:p>
      </dgm:t>
    </dgm:pt>
    <dgm:pt modelId="{C16AA22A-09B8-44A9-979E-2310F5B6F29A}" type="sibTrans" cxnId="{451698DB-D7CF-471E-882F-85C5476FD65C}">
      <dgm:prSet/>
      <dgm:spPr/>
      <dgm:t>
        <a:bodyPr/>
        <a:lstStyle/>
        <a:p>
          <a:endParaRPr lang="en-CA"/>
        </a:p>
      </dgm:t>
    </dgm:pt>
    <dgm:pt modelId="{BF113627-DCBA-43BC-8EFF-8F8875543931}" type="pres">
      <dgm:prSet presAssocID="{196A1FD6-8F5A-491E-BF24-35290E5D6E62}" presName="Name0" presStyleCnt="0">
        <dgm:presLayoutVars>
          <dgm:dir/>
          <dgm:animLvl val="lvl"/>
          <dgm:resizeHandles val="exact"/>
        </dgm:presLayoutVars>
      </dgm:prSet>
      <dgm:spPr/>
    </dgm:pt>
    <dgm:pt modelId="{5B7D6F23-CE59-4381-8E51-4110F16997E6}" type="pres">
      <dgm:prSet presAssocID="{2A3FEDC3-0A09-41C1-863E-28BF35399143}" presName="Name8" presStyleCnt="0"/>
      <dgm:spPr/>
    </dgm:pt>
    <dgm:pt modelId="{BECA913E-EDE3-41E4-9D85-7C623FBEE751}" type="pres">
      <dgm:prSet presAssocID="{2A3FEDC3-0A09-41C1-863E-28BF35399143}" presName="level" presStyleLbl="node1" presStyleIdx="0" presStyleCnt="3">
        <dgm:presLayoutVars>
          <dgm:chMax val="1"/>
          <dgm:bulletEnabled val="1"/>
        </dgm:presLayoutVars>
      </dgm:prSet>
      <dgm:spPr/>
    </dgm:pt>
    <dgm:pt modelId="{273E36D2-22E4-4D9C-8960-DAE7E34E084C}" type="pres">
      <dgm:prSet presAssocID="{2A3FEDC3-0A09-41C1-863E-28BF3539914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336E34-1EB2-4D18-AC37-30E85EEE8421}" type="pres">
      <dgm:prSet presAssocID="{A659F22A-32E1-42E1-9F74-CE2B7F4D5C3F}" presName="Name8" presStyleCnt="0"/>
      <dgm:spPr/>
    </dgm:pt>
    <dgm:pt modelId="{D0A56F1A-BF40-449A-8DB7-138AAEB6507B}" type="pres">
      <dgm:prSet presAssocID="{A659F22A-32E1-42E1-9F74-CE2B7F4D5C3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BB2EBE-6EE6-4BFA-85C4-AECAE6756B29}" type="pres">
      <dgm:prSet presAssocID="{A659F22A-32E1-42E1-9F74-CE2B7F4D5C3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7B5020-79AC-4AA4-9578-63D3BC0F52E1}" type="pres">
      <dgm:prSet presAssocID="{54FD3233-8670-4A83-83FB-D767FC131543}" presName="Name8" presStyleCnt="0"/>
      <dgm:spPr/>
    </dgm:pt>
    <dgm:pt modelId="{1112474B-59DF-45FD-B245-04C967D45C70}" type="pres">
      <dgm:prSet presAssocID="{54FD3233-8670-4A83-83FB-D767FC1315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06451AA5-B0E7-4FD8-B6A5-1ED69CFEB5B9}" type="pres">
      <dgm:prSet presAssocID="{54FD3233-8670-4A83-83FB-D767FC1315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4709904-4FE1-46EF-8862-3E5FEBBE7ED1}" type="presOf" srcId="{2A3FEDC3-0A09-41C1-863E-28BF35399143}" destId="{BECA913E-EDE3-41E4-9D85-7C623FBEE751}" srcOrd="0" destOrd="0" presId="urn:microsoft.com/office/officeart/2005/8/layout/pyramid3"/>
    <dgm:cxn modelId="{8AB3C032-5AAC-4825-9520-8813E5637308}" type="presOf" srcId="{A659F22A-32E1-42E1-9F74-CE2B7F4D5C3F}" destId="{D0A56F1A-BF40-449A-8DB7-138AAEB6507B}" srcOrd="0" destOrd="0" presId="urn:microsoft.com/office/officeart/2005/8/layout/pyramid3"/>
    <dgm:cxn modelId="{76DCAF36-A501-43A5-BA6F-0B0DD9334337}" srcId="{196A1FD6-8F5A-491E-BF24-35290E5D6E62}" destId="{2A3FEDC3-0A09-41C1-863E-28BF35399143}" srcOrd="0" destOrd="0" parTransId="{EBE34E31-6A35-4822-8BA5-2E8DD4D1F724}" sibTransId="{BB257B51-1CF4-4E16-9E60-3C135CE9FB08}"/>
    <dgm:cxn modelId="{F151C562-4004-4010-977F-8A4CE2A7651C}" type="presOf" srcId="{2A3FEDC3-0A09-41C1-863E-28BF35399143}" destId="{273E36D2-22E4-4D9C-8960-DAE7E34E084C}" srcOrd="1" destOrd="0" presId="urn:microsoft.com/office/officeart/2005/8/layout/pyramid3"/>
    <dgm:cxn modelId="{DDB2EE90-F8BB-40C2-8ED7-EA2FC895D1F6}" type="presOf" srcId="{196A1FD6-8F5A-491E-BF24-35290E5D6E62}" destId="{BF113627-DCBA-43BC-8EFF-8F8875543931}" srcOrd="0" destOrd="0" presId="urn:microsoft.com/office/officeart/2005/8/layout/pyramid3"/>
    <dgm:cxn modelId="{F0A2DAAD-E051-4F07-A3A4-AB5A29EDD7F3}" type="presOf" srcId="{54FD3233-8670-4A83-83FB-D767FC131543}" destId="{06451AA5-B0E7-4FD8-B6A5-1ED69CFEB5B9}" srcOrd="1" destOrd="0" presId="urn:microsoft.com/office/officeart/2005/8/layout/pyramid3"/>
    <dgm:cxn modelId="{12E194D1-05D3-4370-978B-A2D8A1C5F496}" srcId="{196A1FD6-8F5A-491E-BF24-35290E5D6E62}" destId="{A659F22A-32E1-42E1-9F74-CE2B7F4D5C3F}" srcOrd="1" destOrd="0" parTransId="{C5E33800-0BE8-4B43-9FC2-3CEDE4316B40}" sibTransId="{FE86636D-7D6D-4D4F-87C2-9A91E6773F4B}"/>
    <dgm:cxn modelId="{451698DB-D7CF-471E-882F-85C5476FD65C}" srcId="{196A1FD6-8F5A-491E-BF24-35290E5D6E62}" destId="{54FD3233-8670-4A83-83FB-D767FC131543}" srcOrd="2" destOrd="0" parTransId="{8AC3D491-FF88-49E6-8B21-7025AD937AF3}" sibTransId="{C16AA22A-09B8-44A9-979E-2310F5B6F29A}"/>
    <dgm:cxn modelId="{E08A01EC-05F9-4D56-AE1E-C2165C4E58CD}" type="presOf" srcId="{54FD3233-8670-4A83-83FB-D767FC131543}" destId="{1112474B-59DF-45FD-B245-04C967D45C70}" srcOrd="0" destOrd="0" presId="urn:microsoft.com/office/officeart/2005/8/layout/pyramid3"/>
    <dgm:cxn modelId="{12CA7CF1-52C3-4287-AB91-48816FA22064}" type="presOf" srcId="{A659F22A-32E1-42E1-9F74-CE2B7F4D5C3F}" destId="{0ABB2EBE-6EE6-4BFA-85C4-AECAE6756B29}" srcOrd="1" destOrd="0" presId="urn:microsoft.com/office/officeart/2005/8/layout/pyramid3"/>
    <dgm:cxn modelId="{71896DBD-FF4A-4B07-983E-38FB6A164D74}" type="presParOf" srcId="{BF113627-DCBA-43BC-8EFF-8F8875543931}" destId="{5B7D6F23-CE59-4381-8E51-4110F16997E6}" srcOrd="0" destOrd="0" presId="urn:microsoft.com/office/officeart/2005/8/layout/pyramid3"/>
    <dgm:cxn modelId="{59C9E75B-87FE-4312-B410-0731A09A739F}" type="presParOf" srcId="{5B7D6F23-CE59-4381-8E51-4110F16997E6}" destId="{BECA913E-EDE3-41E4-9D85-7C623FBEE751}" srcOrd="0" destOrd="0" presId="urn:microsoft.com/office/officeart/2005/8/layout/pyramid3"/>
    <dgm:cxn modelId="{60C841BD-0D85-46B7-ACB8-B125B8F7AAD4}" type="presParOf" srcId="{5B7D6F23-CE59-4381-8E51-4110F16997E6}" destId="{273E36D2-22E4-4D9C-8960-DAE7E34E084C}" srcOrd="1" destOrd="0" presId="urn:microsoft.com/office/officeart/2005/8/layout/pyramid3"/>
    <dgm:cxn modelId="{369ACE83-7BC5-4E87-89C6-8EE0F39E78C8}" type="presParOf" srcId="{BF113627-DCBA-43BC-8EFF-8F8875543931}" destId="{29336E34-1EB2-4D18-AC37-30E85EEE8421}" srcOrd="1" destOrd="0" presId="urn:microsoft.com/office/officeart/2005/8/layout/pyramid3"/>
    <dgm:cxn modelId="{329B7CA8-3640-4415-9811-11D98889D72D}" type="presParOf" srcId="{29336E34-1EB2-4D18-AC37-30E85EEE8421}" destId="{D0A56F1A-BF40-449A-8DB7-138AAEB6507B}" srcOrd="0" destOrd="0" presId="urn:microsoft.com/office/officeart/2005/8/layout/pyramid3"/>
    <dgm:cxn modelId="{0EF1B674-E872-49BA-8F96-B3892172EA1F}" type="presParOf" srcId="{29336E34-1EB2-4D18-AC37-30E85EEE8421}" destId="{0ABB2EBE-6EE6-4BFA-85C4-AECAE6756B29}" srcOrd="1" destOrd="0" presId="urn:microsoft.com/office/officeart/2005/8/layout/pyramid3"/>
    <dgm:cxn modelId="{7F89BB3D-7518-49ED-8043-A082C5C195EE}" type="presParOf" srcId="{BF113627-DCBA-43BC-8EFF-8F8875543931}" destId="{AA7B5020-79AC-4AA4-9578-63D3BC0F52E1}" srcOrd="2" destOrd="0" presId="urn:microsoft.com/office/officeart/2005/8/layout/pyramid3"/>
    <dgm:cxn modelId="{C7C7E8E1-A919-4223-8B5F-9A78D0EA7975}" type="presParOf" srcId="{AA7B5020-79AC-4AA4-9578-63D3BC0F52E1}" destId="{1112474B-59DF-45FD-B245-04C967D45C70}" srcOrd="0" destOrd="0" presId="urn:microsoft.com/office/officeart/2005/8/layout/pyramid3"/>
    <dgm:cxn modelId="{D85E53FB-EB42-4EEE-A872-58E81471CEA9}" type="presParOf" srcId="{AA7B5020-79AC-4AA4-9578-63D3BC0F52E1}" destId="{06451AA5-B0E7-4FD8-B6A5-1ED69CFEB5B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F70198-70EA-4046-9C7B-11B40ED597EE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2C4C0CAA-6AF1-4573-8961-75D316109C77}">
      <dgm:prSet/>
      <dgm:spPr/>
      <dgm:t>
        <a:bodyPr/>
        <a:lstStyle/>
        <a:p>
          <a:r>
            <a:rPr lang="en-CA" dirty="0"/>
            <a:t>Vermont</a:t>
          </a:r>
        </a:p>
        <a:p>
          <a:r>
            <a:rPr lang="en-CA" dirty="0"/>
            <a:t>24.38</a:t>
          </a:r>
        </a:p>
      </dgm:t>
    </dgm:pt>
    <dgm:pt modelId="{E536EC00-3D37-4CE3-89E5-568E7CB91B49}" type="parTrans" cxnId="{5625CE4F-2A7E-424A-941D-8D266F6956A5}">
      <dgm:prSet/>
      <dgm:spPr/>
      <dgm:t>
        <a:bodyPr/>
        <a:lstStyle/>
        <a:p>
          <a:endParaRPr lang="en-CA"/>
        </a:p>
      </dgm:t>
    </dgm:pt>
    <dgm:pt modelId="{F90ACD09-5A6D-4899-84A0-530112B80171}" type="sibTrans" cxnId="{5625CE4F-2A7E-424A-941D-8D266F6956A5}">
      <dgm:prSet/>
      <dgm:spPr/>
      <dgm:t>
        <a:bodyPr/>
        <a:lstStyle/>
        <a:p>
          <a:endParaRPr lang="en-CA"/>
        </a:p>
      </dgm:t>
    </dgm:pt>
    <dgm:pt modelId="{EF6C9B70-F120-484E-9C0E-B7EC99556F81}">
      <dgm:prSet/>
      <dgm:spPr/>
      <dgm:t>
        <a:bodyPr/>
        <a:lstStyle/>
        <a:p>
          <a:r>
            <a:rPr lang="en-CA" dirty="0"/>
            <a:t>New Hampshire</a:t>
          </a:r>
        </a:p>
        <a:p>
          <a:r>
            <a:rPr lang="en-CA" dirty="0"/>
            <a:t>25.62</a:t>
          </a:r>
        </a:p>
      </dgm:t>
    </dgm:pt>
    <dgm:pt modelId="{11C63AA7-6AA9-4AE3-B113-7279649E73C6}" type="parTrans" cxnId="{FDEA54D1-F160-421B-B04E-1FEF7BBF5C27}">
      <dgm:prSet/>
      <dgm:spPr/>
      <dgm:t>
        <a:bodyPr/>
        <a:lstStyle/>
        <a:p>
          <a:endParaRPr lang="en-CA"/>
        </a:p>
      </dgm:t>
    </dgm:pt>
    <dgm:pt modelId="{A16E4047-0D17-45FA-AF35-6CFF23CEEE41}" type="sibTrans" cxnId="{FDEA54D1-F160-421B-B04E-1FEF7BBF5C27}">
      <dgm:prSet/>
      <dgm:spPr/>
      <dgm:t>
        <a:bodyPr/>
        <a:lstStyle/>
        <a:p>
          <a:endParaRPr lang="en-CA"/>
        </a:p>
      </dgm:t>
    </dgm:pt>
    <dgm:pt modelId="{A77D05D3-8B2F-42CD-A176-A1570AF78F96}">
      <dgm:prSet/>
      <dgm:spPr/>
      <dgm:t>
        <a:bodyPr/>
        <a:lstStyle/>
        <a:p>
          <a:r>
            <a:rPr lang="en-CA" dirty="0"/>
            <a:t>Maine</a:t>
          </a:r>
        </a:p>
        <a:p>
          <a:r>
            <a:rPr lang="en-CA" dirty="0"/>
            <a:t>24.67</a:t>
          </a:r>
        </a:p>
      </dgm:t>
    </dgm:pt>
    <dgm:pt modelId="{30B92992-D7E9-4CB1-AF7B-F708E9FB8C2A}" type="sibTrans" cxnId="{CAF678AF-24BB-455B-8347-2CEC93A54BC0}">
      <dgm:prSet/>
      <dgm:spPr/>
      <dgm:t>
        <a:bodyPr/>
        <a:lstStyle/>
        <a:p>
          <a:endParaRPr lang="en-CA"/>
        </a:p>
      </dgm:t>
    </dgm:pt>
    <dgm:pt modelId="{529D2A51-A773-4FA3-B475-D66CC50F8226}" type="parTrans" cxnId="{CAF678AF-24BB-455B-8347-2CEC93A54BC0}">
      <dgm:prSet/>
      <dgm:spPr/>
      <dgm:t>
        <a:bodyPr/>
        <a:lstStyle/>
        <a:p>
          <a:endParaRPr lang="en-CA"/>
        </a:p>
      </dgm:t>
    </dgm:pt>
    <dgm:pt modelId="{382E8570-F067-4390-B101-676016BB0635}" type="pres">
      <dgm:prSet presAssocID="{2BF70198-70EA-4046-9C7B-11B40ED597EE}" presName="Name0" presStyleCnt="0">
        <dgm:presLayoutVars>
          <dgm:dir/>
          <dgm:animLvl val="lvl"/>
          <dgm:resizeHandles val="exact"/>
        </dgm:presLayoutVars>
      </dgm:prSet>
      <dgm:spPr/>
    </dgm:pt>
    <dgm:pt modelId="{5BA1D478-67DD-4B12-8399-FC03AC04CA5E}" type="pres">
      <dgm:prSet presAssocID="{2C4C0CAA-6AF1-4573-8961-75D316109C77}" presName="Name8" presStyleCnt="0"/>
      <dgm:spPr/>
    </dgm:pt>
    <dgm:pt modelId="{FA5699AF-745D-4C26-8F66-C7773EE2D349}" type="pres">
      <dgm:prSet presAssocID="{2C4C0CAA-6AF1-4573-8961-75D316109C77}" presName="level" presStyleLbl="node1" presStyleIdx="0" presStyleCnt="3">
        <dgm:presLayoutVars>
          <dgm:chMax val="1"/>
          <dgm:bulletEnabled val="1"/>
        </dgm:presLayoutVars>
      </dgm:prSet>
      <dgm:spPr/>
    </dgm:pt>
    <dgm:pt modelId="{E8EA1138-805B-4B0C-9091-6922F1D617BF}" type="pres">
      <dgm:prSet presAssocID="{2C4C0CAA-6AF1-4573-8961-75D316109C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5205CE-EE13-4C86-BB75-8475AECEDF7C}" type="pres">
      <dgm:prSet presAssocID="{A77D05D3-8B2F-42CD-A176-A1570AF78F96}" presName="Name8" presStyleCnt="0"/>
      <dgm:spPr/>
    </dgm:pt>
    <dgm:pt modelId="{26CE4CA2-498B-497B-AB05-DF1A5E2BB02F}" type="pres">
      <dgm:prSet presAssocID="{A77D05D3-8B2F-42CD-A176-A1570AF78F96}" presName="level" presStyleLbl="node1" presStyleIdx="1" presStyleCnt="3">
        <dgm:presLayoutVars>
          <dgm:chMax val="1"/>
          <dgm:bulletEnabled val="1"/>
        </dgm:presLayoutVars>
      </dgm:prSet>
      <dgm:spPr/>
    </dgm:pt>
    <dgm:pt modelId="{4F2B0C2C-9765-4464-AAEE-C383BE00CB87}" type="pres">
      <dgm:prSet presAssocID="{A77D05D3-8B2F-42CD-A176-A1570AF78F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DF83A7-C4C9-4173-9D1E-016E12D5F354}" type="pres">
      <dgm:prSet presAssocID="{EF6C9B70-F120-484E-9C0E-B7EC99556F81}" presName="Name8" presStyleCnt="0"/>
      <dgm:spPr/>
    </dgm:pt>
    <dgm:pt modelId="{A4BC68E0-F9B8-4025-A718-0B752F216FA1}" type="pres">
      <dgm:prSet presAssocID="{EF6C9B70-F120-484E-9C0E-B7EC99556F81}" presName="level" presStyleLbl="node1" presStyleIdx="2" presStyleCnt="3" custLinFactNeighborX="25719" custLinFactNeighborY="-118">
        <dgm:presLayoutVars>
          <dgm:chMax val="1"/>
          <dgm:bulletEnabled val="1"/>
        </dgm:presLayoutVars>
      </dgm:prSet>
      <dgm:spPr/>
    </dgm:pt>
    <dgm:pt modelId="{56F608AA-D1C2-43A3-825B-EA1712D92090}" type="pres">
      <dgm:prSet presAssocID="{EF6C9B70-F120-484E-9C0E-B7EC99556F8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4B2F01A-43E6-4825-8106-6CE0C96D8F9E}" type="presOf" srcId="{EF6C9B70-F120-484E-9C0E-B7EC99556F81}" destId="{56F608AA-D1C2-43A3-825B-EA1712D92090}" srcOrd="1" destOrd="0" presId="urn:microsoft.com/office/officeart/2005/8/layout/pyramid1"/>
    <dgm:cxn modelId="{C4978A2F-3313-4D4F-9A29-A8EBB2CDDAF5}" type="presOf" srcId="{2BF70198-70EA-4046-9C7B-11B40ED597EE}" destId="{382E8570-F067-4390-B101-676016BB0635}" srcOrd="0" destOrd="0" presId="urn:microsoft.com/office/officeart/2005/8/layout/pyramid1"/>
    <dgm:cxn modelId="{997E6148-0E53-4823-85BE-E12B7F2A9A7C}" type="presOf" srcId="{2C4C0CAA-6AF1-4573-8961-75D316109C77}" destId="{E8EA1138-805B-4B0C-9091-6922F1D617BF}" srcOrd="1" destOrd="0" presId="urn:microsoft.com/office/officeart/2005/8/layout/pyramid1"/>
    <dgm:cxn modelId="{5625CE4F-2A7E-424A-941D-8D266F6956A5}" srcId="{2BF70198-70EA-4046-9C7B-11B40ED597EE}" destId="{2C4C0CAA-6AF1-4573-8961-75D316109C77}" srcOrd="0" destOrd="0" parTransId="{E536EC00-3D37-4CE3-89E5-568E7CB91B49}" sibTransId="{F90ACD09-5A6D-4899-84A0-530112B80171}"/>
    <dgm:cxn modelId="{F6C3FD7E-9355-4902-ABA1-36B23217FD7B}" type="presOf" srcId="{A77D05D3-8B2F-42CD-A176-A1570AF78F96}" destId="{4F2B0C2C-9765-4464-AAEE-C383BE00CB87}" srcOrd="1" destOrd="0" presId="urn:microsoft.com/office/officeart/2005/8/layout/pyramid1"/>
    <dgm:cxn modelId="{CAF678AF-24BB-455B-8347-2CEC93A54BC0}" srcId="{2BF70198-70EA-4046-9C7B-11B40ED597EE}" destId="{A77D05D3-8B2F-42CD-A176-A1570AF78F96}" srcOrd="1" destOrd="0" parTransId="{529D2A51-A773-4FA3-B475-D66CC50F8226}" sibTransId="{30B92992-D7E9-4CB1-AF7B-F708E9FB8C2A}"/>
    <dgm:cxn modelId="{B92C0BB5-8133-41F8-B78F-46B33E455A2A}" type="presOf" srcId="{2C4C0CAA-6AF1-4573-8961-75D316109C77}" destId="{FA5699AF-745D-4C26-8F66-C7773EE2D349}" srcOrd="0" destOrd="0" presId="urn:microsoft.com/office/officeart/2005/8/layout/pyramid1"/>
    <dgm:cxn modelId="{0C362CC1-F044-4D3E-9B62-57E9C91DB811}" type="presOf" srcId="{A77D05D3-8B2F-42CD-A176-A1570AF78F96}" destId="{26CE4CA2-498B-497B-AB05-DF1A5E2BB02F}" srcOrd="0" destOrd="0" presId="urn:microsoft.com/office/officeart/2005/8/layout/pyramid1"/>
    <dgm:cxn modelId="{FDEA54D1-F160-421B-B04E-1FEF7BBF5C27}" srcId="{2BF70198-70EA-4046-9C7B-11B40ED597EE}" destId="{EF6C9B70-F120-484E-9C0E-B7EC99556F81}" srcOrd="2" destOrd="0" parTransId="{11C63AA7-6AA9-4AE3-B113-7279649E73C6}" sibTransId="{A16E4047-0D17-45FA-AF35-6CFF23CEEE41}"/>
    <dgm:cxn modelId="{85983DDB-45EC-4B4F-89C3-4473B6572DC8}" type="presOf" srcId="{EF6C9B70-F120-484E-9C0E-B7EC99556F81}" destId="{A4BC68E0-F9B8-4025-A718-0B752F216FA1}" srcOrd="0" destOrd="0" presId="urn:microsoft.com/office/officeart/2005/8/layout/pyramid1"/>
    <dgm:cxn modelId="{48340752-7631-45A9-BDD3-59E4EDE07059}" type="presParOf" srcId="{382E8570-F067-4390-B101-676016BB0635}" destId="{5BA1D478-67DD-4B12-8399-FC03AC04CA5E}" srcOrd="0" destOrd="0" presId="urn:microsoft.com/office/officeart/2005/8/layout/pyramid1"/>
    <dgm:cxn modelId="{A41AFDFA-4A12-40CD-A89F-74A6D16D2889}" type="presParOf" srcId="{5BA1D478-67DD-4B12-8399-FC03AC04CA5E}" destId="{FA5699AF-745D-4C26-8F66-C7773EE2D349}" srcOrd="0" destOrd="0" presId="urn:microsoft.com/office/officeart/2005/8/layout/pyramid1"/>
    <dgm:cxn modelId="{A4AD3301-6CF6-4E57-B21F-1A74002BECCA}" type="presParOf" srcId="{5BA1D478-67DD-4B12-8399-FC03AC04CA5E}" destId="{E8EA1138-805B-4B0C-9091-6922F1D617BF}" srcOrd="1" destOrd="0" presId="urn:microsoft.com/office/officeart/2005/8/layout/pyramid1"/>
    <dgm:cxn modelId="{43217896-C6B4-4F6C-BC15-EBF8FB24CF9B}" type="presParOf" srcId="{382E8570-F067-4390-B101-676016BB0635}" destId="{E65205CE-EE13-4C86-BB75-8475AECEDF7C}" srcOrd="1" destOrd="0" presId="urn:microsoft.com/office/officeart/2005/8/layout/pyramid1"/>
    <dgm:cxn modelId="{6F01FE65-5D53-463D-8D6F-5F9C72BBA0DE}" type="presParOf" srcId="{E65205CE-EE13-4C86-BB75-8475AECEDF7C}" destId="{26CE4CA2-498B-497B-AB05-DF1A5E2BB02F}" srcOrd="0" destOrd="0" presId="urn:microsoft.com/office/officeart/2005/8/layout/pyramid1"/>
    <dgm:cxn modelId="{042BBAC7-CFE7-4DEA-9FC5-C365EF09AA30}" type="presParOf" srcId="{E65205CE-EE13-4C86-BB75-8475AECEDF7C}" destId="{4F2B0C2C-9765-4464-AAEE-C383BE00CB87}" srcOrd="1" destOrd="0" presId="urn:microsoft.com/office/officeart/2005/8/layout/pyramid1"/>
    <dgm:cxn modelId="{876041E3-33A5-40A3-8210-9A50A81834B5}" type="presParOf" srcId="{382E8570-F067-4390-B101-676016BB0635}" destId="{E4DF83A7-C4C9-4173-9D1E-016E12D5F354}" srcOrd="2" destOrd="0" presId="urn:microsoft.com/office/officeart/2005/8/layout/pyramid1"/>
    <dgm:cxn modelId="{A87C7DCA-63F3-4863-A05C-B3A3CCBE8692}" type="presParOf" srcId="{E4DF83A7-C4C9-4173-9D1E-016E12D5F354}" destId="{A4BC68E0-F9B8-4025-A718-0B752F216FA1}" srcOrd="0" destOrd="0" presId="urn:microsoft.com/office/officeart/2005/8/layout/pyramid1"/>
    <dgm:cxn modelId="{600CC538-0EEE-4274-935C-37A3B3F90848}" type="presParOf" srcId="{E4DF83A7-C4C9-4173-9D1E-016E12D5F354}" destId="{56F608AA-D1C2-43A3-825B-EA1712D9209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6A1FD6-8F5A-491E-BF24-35290E5D6E62}" type="doc">
      <dgm:prSet loTypeId="urn:microsoft.com/office/officeart/2005/8/layout/pyramid3" loCatId="pyramid" qsTypeId="urn:microsoft.com/office/officeart/2005/8/quickstyle/simple1" qsCatId="simple" csTypeId="urn:microsoft.com/office/officeart/2005/8/colors/colorful3" csCatId="colorful" phldr="1"/>
      <dgm:spPr/>
    </dgm:pt>
    <dgm:pt modelId="{2A3FEDC3-0A09-41C1-863E-28BF35399143}">
      <dgm:prSet/>
      <dgm:spPr/>
      <dgm:t>
        <a:bodyPr/>
        <a:lstStyle/>
        <a:p>
          <a:r>
            <a:rPr lang="en-CA" dirty="0"/>
            <a:t>Puerto Rico</a:t>
          </a:r>
        </a:p>
        <a:p>
          <a:r>
            <a:rPr lang="en-CA" dirty="0"/>
            <a:t>48.60</a:t>
          </a:r>
        </a:p>
      </dgm:t>
    </dgm:pt>
    <dgm:pt modelId="{EBE34E31-6A35-4822-8BA5-2E8DD4D1F724}" type="parTrans" cxnId="{76DCAF36-A501-43A5-BA6F-0B0DD9334337}">
      <dgm:prSet/>
      <dgm:spPr/>
      <dgm:t>
        <a:bodyPr/>
        <a:lstStyle/>
        <a:p>
          <a:endParaRPr lang="en-CA"/>
        </a:p>
      </dgm:t>
    </dgm:pt>
    <dgm:pt modelId="{BB257B51-1CF4-4E16-9E60-3C135CE9FB08}" type="sibTrans" cxnId="{76DCAF36-A501-43A5-BA6F-0B0DD9334337}">
      <dgm:prSet/>
      <dgm:spPr/>
      <dgm:t>
        <a:bodyPr/>
        <a:lstStyle/>
        <a:p>
          <a:endParaRPr lang="en-CA"/>
        </a:p>
      </dgm:t>
    </dgm:pt>
    <dgm:pt modelId="{A659F22A-32E1-42E1-9F74-CE2B7F4D5C3F}">
      <dgm:prSet/>
      <dgm:spPr/>
      <dgm:t>
        <a:bodyPr/>
        <a:lstStyle/>
        <a:p>
          <a:r>
            <a:rPr lang="en-CA" dirty="0"/>
            <a:t>Louisiana</a:t>
          </a:r>
        </a:p>
        <a:p>
          <a:r>
            <a:rPr lang="en-CA" dirty="0"/>
            <a:t>36.21</a:t>
          </a:r>
        </a:p>
      </dgm:t>
    </dgm:pt>
    <dgm:pt modelId="{C5E33800-0BE8-4B43-9FC2-3CEDE4316B40}" type="parTrans" cxnId="{12E194D1-05D3-4370-978B-A2D8A1C5F496}">
      <dgm:prSet/>
      <dgm:spPr/>
      <dgm:t>
        <a:bodyPr/>
        <a:lstStyle/>
        <a:p>
          <a:endParaRPr lang="en-CA"/>
        </a:p>
      </dgm:t>
    </dgm:pt>
    <dgm:pt modelId="{FE86636D-7D6D-4D4F-87C2-9A91E6773F4B}" type="sibTrans" cxnId="{12E194D1-05D3-4370-978B-A2D8A1C5F496}">
      <dgm:prSet/>
      <dgm:spPr/>
      <dgm:t>
        <a:bodyPr/>
        <a:lstStyle/>
        <a:p>
          <a:endParaRPr lang="en-CA"/>
        </a:p>
      </dgm:t>
    </dgm:pt>
    <dgm:pt modelId="{54FD3233-8670-4A83-83FB-D767FC131543}">
      <dgm:prSet/>
      <dgm:spPr/>
      <dgm:t>
        <a:bodyPr/>
        <a:lstStyle/>
        <a:p>
          <a:r>
            <a:rPr lang="en-CA" dirty="0"/>
            <a:t>Guam 35.95</a:t>
          </a:r>
        </a:p>
      </dgm:t>
    </dgm:pt>
    <dgm:pt modelId="{8AC3D491-FF88-49E6-8B21-7025AD937AF3}" type="parTrans" cxnId="{451698DB-D7CF-471E-882F-85C5476FD65C}">
      <dgm:prSet/>
      <dgm:spPr/>
      <dgm:t>
        <a:bodyPr/>
        <a:lstStyle/>
        <a:p>
          <a:endParaRPr lang="en-CA"/>
        </a:p>
      </dgm:t>
    </dgm:pt>
    <dgm:pt modelId="{C16AA22A-09B8-44A9-979E-2310F5B6F29A}" type="sibTrans" cxnId="{451698DB-D7CF-471E-882F-85C5476FD65C}">
      <dgm:prSet/>
      <dgm:spPr/>
      <dgm:t>
        <a:bodyPr/>
        <a:lstStyle/>
        <a:p>
          <a:endParaRPr lang="en-CA"/>
        </a:p>
      </dgm:t>
    </dgm:pt>
    <dgm:pt modelId="{BF113627-DCBA-43BC-8EFF-8F8875543931}" type="pres">
      <dgm:prSet presAssocID="{196A1FD6-8F5A-491E-BF24-35290E5D6E62}" presName="Name0" presStyleCnt="0">
        <dgm:presLayoutVars>
          <dgm:dir/>
          <dgm:animLvl val="lvl"/>
          <dgm:resizeHandles val="exact"/>
        </dgm:presLayoutVars>
      </dgm:prSet>
      <dgm:spPr/>
    </dgm:pt>
    <dgm:pt modelId="{5B7D6F23-CE59-4381-8E51-4110F16997E6}" type="pres">
      <dgm:prSet presAssocID="{2A3FEDC3-0A09-41C1-863E-28BF35399143}" presName="Name8" presStyleCnt="0"/>
      <dgm:spPr/>
    </dgm:pt>
    <dgm:pt modelId="{BECA913E-EDE3-41E4-9D85-7C623FBEE751}" type="pres">
      <dgm:prSet presAssocID="{2A3FEDC3-0A09-41C1-863E-28BF35399143}" presName="level" presStyleLbl="node1" presStyleIdx="0" presStyleCnt="3">
        <dgm:presLayoutVars>
          <dgm:chMax val="1"/>
          <dgm:bulletEnabled val="1"/>
        </dgm:presLayoutVars>
      </dgm:prSet>
      <dgm:spPr/>
    </dgm:pt>
    <dgm:pt modelId="{273E36D2-22E4-4D9C-8960-DAE7E34E084C}" type="pres">
      <dgm:prSet presAssocID="{2A3FEDC3-0A09-41C1-863E-28BF3539914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336E34-1EB2-4D18-AC37-30E85EEE8421}" type="pres">
      <dgm:prSet presAssocID="{A659F22A-32E1-42E1-9F74-CE2B7F4D5C3F}" presName="Name8" presStyleCnt="0"/>
      <dgm:spPr/>
    </dgm:pt>
    <dgm:pt modelId="{D0A56F1A-BF40-449A-8DB7-138AAEB6507B}" type="pres">
      <dgm:prSet presAssocID="{A659F22A-32E1-42E1-9F74-CE2B7F4D5C3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BB2EBE-6EE6-4BFA-85C4-AECAE6756B29}" type="pres">
      <dgm:prSet presAssocID="{A659F22A-32E1-42E1-9F74-CE2B7F4D5C3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7B5020-79AC-4AA4-9578-63D3BC0F52E1}" type="pres">
      <dgm:prSet presAssocID="{54FD3233-8670-4A83-83FB-D767FC131543}" presName="Name8" presStyleCnt="0"/>
      <dgm:spPr/>
    </dgm:pt>
    <dgm:pt modelId="{1112474B-59DF-45FD-B245-04C967D45C70}" type="pres">
      <dgm:prSet presAssocID="{54FD3233-8670-4A83-83FB-D767FC1315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06451AA5-B0E7-4FD8-B6A5-1ED69CFEB5B9}" type="pres">
      <dgm:prSet presAssocID="{54FD3233-8670-4A83-83FB-D767FC1315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4709904-4FE1-46EF-8862-3E5FEBBE7ED1}" type="presOf" srcId="{2A3FEDC3-0A09-41C1-863E-28BF35399143}" destId="{BECA913E-EDE3-41E4-9D85-7C623FBEE751}" srcOrd="0" destOrd="0" presId="urn:microsoft.com/office/officeart/2005/8/layout/pyramid3"/>
    <dgm:cxn modelId="{8AB3C032-5AAC-4825-9520-8813E5637308}" type="presOf" srcId="{A659F22A-32E1-42E1-9F74-CE2B7F4D5C3F}" destId="{D0A56F1A-BF40-449A-8DB7-138AAEB6507B}" srcOrd="0" destOrd="0" presId="urn:microsoft.com/office/officeart/2005/8/layout/pyramid3"/>
    <dgm:cxn modelId="{76DCAF36-A501-43A5-BA6F-0B0DD9334337}" srcId="{196A1FD6-8F5A-491E-BF24-35290E5D6E62}" destId="{2A3FEDC3-0A09-41C1-863E-28BF35399143}" srcOrd="0" destOrd="0" parTransId="{EBE34E31-6A35-4822-8BA5-2E8DD4D1F724}" sibTransId="{BB257B51-1CF4-4E16-9E60-3C135CE9FB08}"/>
    <dgm:cxn modelId="{F151C562-4004-4010-977F-8A4CE2A7651C}" type="presOf" srcId="{2A3FEDC3-0A09-41C1-863E-28BF35399143}" destId="{273E36D2-22E4-4D9C-8960-DAE7E34E084C}" srcOrd="1" destOrd="0" presId="urn:microsoft.com/office/officeart/2005/8/layout/pyramid3"/>
    <dgm:cxn modelId="{DDB2EE90-F8BB-40C2-8ED7-EA2FC895D1F6}" type="presOf" srcId="{196A1FD6-8F5A-491E-BF24-35290E5D6E62}" destId="{BF113627-DCBA-43BC-8EFF-8F8875543931}" srcOrd="0" destOrd="0" presId="urn:microsoft.com/office/officeart/2005/8/layout/pyramid3"/>
    <dgm:cxn modelId="{F0A2DAAD-E051-4F07-A3A4-AB5A29EDD7F3}" type="presOf" srcId="{54FD3233-8670-4A83-83FB-D767FC131543}" destId="{06451AA5-B0E7-4FD8-B6A5-1ED69CFEB5B9}" srcOrd="1" destOrd="0" presId="urn:microsoft.com/office/officeart/2005/8/layout/pyramid3"/>
    <dgm:cxn modelId="{12E194D1-05D3-4370-978B-A2D8A1C5F496}" srcId="{196A1FD6-8F5A-491E-BF24-35290E5D6E62}" destId="{A659F22A-32E1-42E1-9F74-CE2B7F4D5C3F}" srcOrd="1" destOrd="0" parTransId="{C5E33800-0BE8-4B43-9FC2-3CEDE4316B40}" sibTransId="{FE86636D-7D6D-4D4F-87C2-9A91E6773F4B}"/>
    <dgm:cxn modelId="{451698DB-D7CF-471E-882F-85C5476FD65C}" srcId="{196A1FD6-8F5A-491E-BF24-35290E5D6E62}" destId="{54FD3233-8670-4A83-83FB-D767FC131543}" srcOrd="2" destOrd="0" parTransId="{8AC3D491-FF88-49E6-8B21-7025AD937AF3}" sibTransId="{C16AA22A-09B8-44A9-979E-2310F5B6F29A}"/>
    <dgm:cxn modelId="{E08A01EC-05F9-4D56-AE1E-C2165C4E58CD}" type="presOf" srcId="{54FD3233-8670-4A83-83FB-D767FC131543}" destId="{1112474B-59DF-45FD-B245-04C967D45C70}" srcOrd="0" destOrd="0" presId="urn:microsoft.com/office/officeart/2005/8/layout/pyramid3"/>
    <dgm:cxn modelId="{12CA7CF1-52C3-4287-AB91-48816FA22064}" type="presOf" srcId="{A659F22A-32E1-42E1-9F74-CE2B7F4D5C3F}" destId="{0ABB2EBE-6EE6-4BFA-85C4-AECAE6756B29}" srcOrd="1" destOrd="0" presId="urn:microsoft.com/office/officeart/2005/8/layout/pyramid3"/>
    <dgm:cxn modelId="{71896DBD-FF4A-4B07-983E-38FB6A164D74}" type="presParOf" srcId="{BF113627-DCBA-43BC-8EFF-8F8875543931}" destId="{5B7D6F23-CE59-4381-8E51-4110F16997E6}" srcOrd="0" destOrd="0" presId="urn:microsoft.com/office/officeart/2005/8/layout/pyramid3"/>
    <dgm:cxn modelId="{59C9E75B-87FE-4312-B410-0731A09A739F}" type="presParOf" srcId="{5B7D6F23-CE59-4381-8E51-4110F16997E6}" destId="{BECA913E-EDE3-41E4-9D85-7C623FBEE751}" srcOrd="0" destOrd="0" presId="urn:microsoft.com/office/officeart/2005/8/layout/pyramid3"/>
    <dgm:cxn modelId="{60C841BD-0D85-46B7-ACB8-B125B8F7AAD4}" type="presParOf" srcId="{5B7D6F23-CE59-4381-8E51-4110F16997E6}" destId="{273E36D2-22E4-4D9C-8960-DAE7E34E084C}" srcOrd="1" destOrd="0" presId="urn:microsoft.com/office/officeart/2005/8/layout/pyramid3"/>
    <dgm:cxn modelId="{369ACE83-7BC5-4E87-89C6-8EE0F39E78C8}" type="presParOf" srcId="{BF113627-DCBA-43BC-8EFF-8F8875543931}" destId="{29336E34-1EB2-4D18-AC37-30E85EEE8421}" srcOrd="1" destOrd="0" presId="urn:microsoft.com/office/officeart/2005/8/layout/pyramid3"/>
    <dgm:cxn modelId="{329B7CA8-3640-4415-9811-11D98889D72D}" type="presParOf" srcId="{29336E34-1EB2-4D18-AC37-30E85EEE8421}" destId="{D0A56F1A-BF40-449A-8DB7-138AAEB6507B}" srcOrd="0" destOrd="0" presId="urn:microsoft.com/office/officeart/2005/8/layout/pyramid3"/>
    <dgm:cxn modelId="{0EF1B674-E872-49BA-8F96-B3892172EA1F}" type="presParOf" srcId="{29336E34-1EB2-4D18-AC37-30E85EEE8421}" destId="{0ABB2EBE-6EE6-4BFA-85C4-AECAE6756B29}" srcOrd="1" destOrd="0" presId="urn:microsoft.com/office/officeart/2005/8/layout/pyramid3"/>
    <dgm:cxn modelId="{7F89BB3D-7518-49ED-8043-A082C5C195EE}" type="presParOf" srcId="{BF113627-DCBA-43BC-8EFF-8F8875543931}" destId="{AA7B5020-79AC-4AA4-9578-63D3BC0F52E1}" srcOrd="2" destOrd="0" presId="urn:microsoft.com/office/officeart/2005/8/layout/pyramid3"/>
    <dgm:cxn modelId="{C7C7E8E1-A919-4223-8B5F-9A78D0EA7975}" type="presParOf" srcId="{AA7B5020-79AC-4AA4-9578-63D3BC0F52E1}" destId="{1112474B-59DF-45FD-B245-04C967D45C70}" srcOrd="0" destOrd="0" presId="urn:microsoft.com/office/officeart/2005/8/layout/pyramid3"/>
    <dgm:cxn modelId="{D85E53FB-EB42-4EEE-A872-58E81471CEA9}" type="presParOf" srcId="{AA7B5020-79AC-4AA4-9578-63D3BC0F52E1}" destId="{06451AA5-B0E7-4FD8-B6A5-1ED69CFEB5B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143509-9595-468A-B750-3D560A73A87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96F3E233-7EC1-4390-ADD7-625EB66E91B4}">
      <dgm:prSet phldrT="[Text]"/>
      <dgm:spPr/>
      <dgm:t>
        <a:bodyPr/>
        <a:lstStyle/>
        <a:p>
          <a:r>
            <a:rPr lang="en-US" dirty="0"/>
            <a:t>Higher-income groups tend to have healthier dietary habits, though this varies regionally.</a:t>
          </a:r>
          <a:endParaRPr lang="en-CA" dirty="0"/>
        </a:p>
      </dgm:t>
    </dgm:pt>
    <dgm:pt modelId="{8F7795CE-9ED3-4CC1-BA2E-FD7BE3D4C1E7}" type="parTrans" cxnId="{7A570CB4-8BA9-4803-8F7D-710722D1A0A0}">
      <dgm:prSet/>
      <dgm:spPr/>
      <dgm:t>
        <a:bodyPr/>
        <a:lstStyle/>
        <a:p>
          <a:endParaRPr lang="en-CA"/>
        </a:p>
      </dgm:t>
    </dgm:pt>
    <dgm:pt modelId="{9EE91D56-972B-4024-A3C7-FAEE32834F89}" type="sibTrans" cxnId="{7A570CB4-8BA9-4803-8F7D-710722D1A0A0}">
      <dgm:prSet/>
      <dgm:spPr/>
      <dgm:t>
        <a:bodyPr/>
        <a:lstStyle/>
        <a:p>
          <a:endParaRPr lang="en-CA"/>
        </a:p>
      </dgm:t>
    </dgm:pt>
    <dgm:pt modelId="{8DBD3327-C118-4B08-B0EF-D8DAF2C3ECD1}">
      <dgm:prSet/>
      <dgm:spPr/>
      <dgm:t>
        <a:bodyPr/>
        <a:lstStyle/>
        <a:p>
          <a:r>
            <a:rPr lang="en-US" dirty="0"/>
            <a:t>The average obesity rate in the U.S. is 30.64%, with a standard deviation of 6.3%, indicating significant state-level variation.</a:t>
          </a:r>
          <a:endParaRPr lang="en-CA" dirty="0"/>
        </a:p>
      </dgm:t>
    </dgm:pt>
    <dgm:pt modelId="{7EAF6F97-CC2A-43B3-B887-3AD9624639F0}" type="parTrans" cxnId="{DDC85695-A273-48CF-A8F0-7C2C22CE908E}">
      <dgm:prSet/>
      <dgm:spPr/>
      <dgm:t>
        <a:bodyPr/>
        <a:lstStyle/>
        <a:p>
          <a:endParaRPr lang="en-CA"/>
        </a:p>
      </dgm:t>
    </dgm:pt>
    <dgm:pt modelId="{57AE5598-69D0-4773-8DFD-39E0E81C3C40}" type="sibTrans" cxnId="{DDC85695-A273-48CF-A8F0-7C2C22CE908E}">
      <dgm:prSet/>
      <dgm:spPr/>
      <dgm:t>
        <a:bodyPr/>
        <a:lstStyle/>
        <a:p>
          <a:endParaRPr lang="en-CA"/>
        </a:p>
      </dgm:t>
    </dgm:pt>
    <dgm:pt modelId="{E16E66D4-CB18-471F-A7ED-395CD31E03C4}">
      <dgm:prSet/>
      <dgm:spPr/>
      <dgm:t>
        <a:bodyPr/>
        <a:lstStyle/>
        <a:p>
          <a:r>
            <a:rPr lang="en-US" dirty="0"/>
            <a:t>Certain racial groups exhibit higher obesity rates, highlighting the influence of socioeconomic and cultural factor</a:t>
          </a:r>
          <a:endParaRPr lang="en-CA" dirty="0"/>
        </a:p>
      </dgm:t>
    </dgm:pt>
    <dgm:pt modelId="{9CF5751F-933A-4F72-86A7-10B674C26529}" type="parTrans" cxnId="{93F45D9E-39AE-4F27-8301-BEF145414488}">
      <dgm:prSet/>
      <dgm:spPr/>
      <dgm:t>
        <a:bodyPr/>
        <a:lstStyle/>
        <a:p>
          <a:endParaRPr lang="en-CA"/>
        </a:p>
      </dgm:t>
    </dgm:pt>
    <dgm:pt modelId="{223034CD-A10C-4F9B-87F5-E282DDF53F1F}" type="sibTrans" cxnId="{93F45D9E-39AE-4F27-8301-BEF145414488}">
      <dgm:prSet/>
      <dgm:spPr/>
      <dgm:t>
        <a:bodyPr/>
        <a:lstStyle/>
        <a:p>
          <a:endParaRPr lang="en-CA"/>
        </a:p>
      </dgm:t>
    </dgm:pt>
    <dgm:pt modelId="{4CDCC011-2F36-4B21-90FD-826171549823}">
      <dgm:prSet/>
      <dgm:spPr/>
      <dgm:t>
        <a:bodyPr/>
        <a:lstStyle/>
        <a:p>
          <a:r>
            <a:rPr lang="en-US" dirty="0"/>
            <a:t>Individuals with higher education levels are more likely to engage in physical activities.</a:t>
          </a:r>
          <a:endParaRPr lang="en-CA" dirty="0"/>
        </a:p>
      </dgm:t>
    </dgm:pt>
    <dgm:pt modelId="{232F61F6-B940-404D-B31A-ACFB6267CE2B}" type="parTrans" cxnId="{2B16B8EE-C853-40EE-A516-CEC72E58168F}">
      <dgm:prSet/>
      <dgm:spPr/>
      <dgm:t>
        <a:bodyPr/>
        <a:lstStyle/>
        <a:p>
          <a:endParaRPr lang="en-CA"/>
        </a:p>
      </dgm:t>
    </dgm:pt>
    <dgm:pt modelId="{3CD8003A-8B27-4ED1-B25E-2438D2496336}" type="sibTrans" cxnId="{2B16B8EE-C853-40EE-A516-CEC72E58168F}">
      <dgm:prSet/>
      <dgm:spPr/>
      <dgm:t>
        <a:bodyPr/>
        <a:lstStyle/>
        <a:p>
          <a:endParaRPr lang="en-CA"/>
        </a:p>
      </dgm:t>
    </dgm:pt>
    <dgm:pt modelId="{3F8778BA-7E60-47EA-9D2D-3837E10D1AB8}">
      <dgm:prSet/>
      <dgm:spPr/>
      <dgm:t>
        <a:bodyPr/>
        <a:lstStyle/>
        <a:p>
          <a:r>
            <a:rPr lang="en-US" dirty="0"/>
            <a:t>Obesity and physical activity rates have shown slight changes over the past decade(2011 vs 2021) with state-level trends varying.</a:t>
          </a:r>
          <a:endParaRPr lang="en-CA" dirty="0"/>
        </a:p>
      </dgm:t>
    </dgm:pt>
    <dgm:pt modelId="{2FA655DD-4E7D-4A21-8CC3-A72148A8D262}" type="parTrans" cxnId="{9EDB4E06-8AD2-45FC-8963-5DA781EBFF1C}">
      <dgm:prSet/>
      <dgm:spPr/>
      <dgm:t>
        <a:bodyPr/>
        <a:lstStyle/>
        <a:p>
          <a:endParaRPr lang="en-CA"/>
        </a:p>
      </dgm:t>
    </dgm:pt>
    <dgm:pt modelId="{0C560363-0234-4BCC-945F-8A5E6D8999AE}" type="sibTrans" cxnId="{9EDB4E06-8AD2-45FC-8963-5DA781EBFF1C}">
      <dgm:prSet/>
      <dgm:spPr/>
      <dgm:t>
        <a:bodyPr/>
        <a:lstStyle/>
        <a:p>
          <a:endParaRPr lang="en-CA"/>
        </a:p>
      </dgm:t>
    </dgm:pt>
    <dgm:pt modelId="{9C68F7C5-F7D5-4823-BDF0-58F18E9E1339}">
      <dgm:prSet/>
      <dgm:spPr/>
      <dgm:t>
        <a:bodyPr/>
        <a:lstStyle/>
        <a:p>
          <a:r>
            <a:rPr lang="en-US" dirty="0"/>
            <a:t>In California (2023), men slightly outperform women in physical activity participation, but with </a:t>
          </a:r>
          <a:r>
            <a:rPr lang="en-US" dirty="0" err="1"/>
            <a:t>higer</a:t>
          </a:r>
          <a:r>
            <a:rPr lang="en-US" dirty="0"/>
            <a:t> obesity rates</a:t>
          </a:r>
          <a:endParaRPr lang="en-CA" dirty="0"/>
        </a:p>
      </dgm:t>
    </dgm:pt>
    <dgm:pt modelId="{48B621CC-CFA7-4AAC-BB02-32DEBF1FF13D}" type="parTrans" cxnId="{6F7FDD93-6066-4706-B745-DF8ED78F2F3B}">
      <dgm:prSet/>
      <dgm:spPr/>
      <dgm:t>
        <a:bodyPr/>
        <a:lstStyle/>
        <a:p>
          <a:endParaRPr lang="en-CA"/>
        </a:p>
      </dgm:t>
    </dgm:pt>
    <dgm:pt modelId="{A77CD72C-F197-4F86-9084-F92F1FEA7408}" type="sibTrans" cxnId="{6F7FDD93-6066-4706-B745-DF8ED78F2F3B}">
      <dgm:prSet/>
      <dgm:spPr/>
      <dgm:t>
        <a:bodyPr/>
        <a:lstStyle/>
        <a:p>
          <a:endParaRPr lang="en-CA"/>
        </a:p>
      </dgm:t>
    </dgm:pt>
    <dgm:pt modelId="{6FFFF063-B0C9-42EC-AB36-224D4C14360B}">
      <dgm:prSet/>
      <dgm:spPr/>
      <dgm:t>
        <a:bodyPr/>
        <a:lstStyle/>
        <a:p>
          <a:r>
            <a:rPr lang="en-US" dirty="0"/>
            <a:t>In Texas, Florida, and New York, higher educational attainment is inversely correlated with obesity rates, with notable differences among the states.</a:t>
          </a:r>
          <a:endParaRPr lang="en-CA" dirty="0"/>
        </a:p>
      </dgm:t>
    </dgm:pt>
    <dgm:pt modelId="{D0DC20C5-B6C2-4F08-9891-441B2E057E1E}" type="parTrans" cxnId="{90ECC5FF-3E37-42CC-A84A-C2F87C7E0DDF}">
      <dgm:prSet/>
      <dgm:spPr/>
      <dgm:t>
        <a:bodyPr/>
        <a:lstStyle/>
        <a:p>
          <a:endParaRPr lang="en-CA"/>
        </a:p>
      </dgm:t>
    </dgm:pt>
    <dgm:pt modelId="{B6CD75BE-40FF-4B2B-9356-73FA7D932B45}" type="sibTrans" cxnId="{90ECC5FF-3E37-42CC-A84A-C2F87C7E0DDF}">
      <dgm:prSet/>
      <dgm:spPr/>
      <dgm:t>
        <a:bodyPr/>
        <a:lstStyle/>
        <a:p>
          <a:endParaRPr lang="en-CA"/>
        </a:p>
      </dgm:t>
    </dgm:pt>
    <dgm:pt modelId="{CE6B2D41-7114-463F-A65C-6A631F44E413}">
      <dgm:prSet/>
      <dgm:spPr/>
      <dgm:t>
        <a:bodyPr/>
        <a:lstStyle/>
        <a:p>
          <a:r>
            <a:rPr lang="en-US" dirty="0"/>
            <a:t>Strength Training Across Texas, Florida, and New York varies significantly among these states.</a:t>
          </a:r>
          <a:endParaRPr lang="en-CA" dirty="0"/>
        </a:p>
      </dgm:t>
    </dgm:pt>
    <dgm:pt modelId="{1807E652-F0F9-4FAF-B396-056144E5B7ED}" type="parTrans" cxnId="{3DBB3E95-6DCC-449F-A2EF-AD9A3938735E}">
      <dgm:prSet/>
      <dgm:spPr/>
      <dgm:t>
        <a:bodyPr/>
        <a:lstStyle/>
        <a:p>
          <a:endParaRPr lang="en-CA"/>
        </a:p>
      </dgm:t>
    </dgm:pt>
    <dgm:pt modelId="{A1DB2997-0B35-48C6-AFD2-D1F6CB4F688F}" type="sibTrans" cxnId="{3DBB3E95-6DCC-449F-A2EF-AD9A3938735E}">
      <dgm:prSet/>
      <dgm:spPr/>
      <dgm:t>
        <a:bodyPr/>
        <a:lstStyle/>
        <a:p>
          <a:endParaRPr lang="en-CA"/>
        </a:p>
      </dgm:t>
    </dgm:pt>
    <dgm:pt modelId="{713E4872-E4A1-4466-9D67-3131C5BD5308}">
      <dgm:prSet/>
      <dgm:spPr/>
      <dgm:t>
        <a:bodyPr/>
        <a:lstStyle/>
        <a:p>
          <a:r>
            <a:rPr lang="en-US" dirty="0"/>
            <a:t>The top and bottom states in obesity, physical activity, and dietary habits reveal strong correlations between lifestyle choices and health outcomes.</a:t>
          </a:r>
          <a:endParaRPr lang="en-CA" dirty="0"/>
        </a:p>
      </dgm:t>
    </dgm:pt>
    <dgm:pt modelId="{B54F5C67-5F9A-44FE-913D-F9BD9287BAB7}" type="parTrans" cxnId="{044E4C16-5256-412C-A28D-2BE552A68671}">
      <dgm:prSet/>
      <dgm:spPr/>
      <dgm:t>
        <a:bodyPr/>
        <a:lstStyle/>
        <a:p>
          <a:endParaRPr lang="en-CA"/>
        </a:p>
      </dgm:t>
    </dgm:pt>
    <dgm:pt modelId="{8A963334-E907-4F20-ACF6-58693756A5E8}" type="sibTrans" cxnId="{044E4C16-5256-412C-A28D-2BE552A68671}">
      <dgm:prSet/>
      <dgm:spPr/>
      <dgm:t>
        <a:bodyPr/>
        <a:lstStyle/>
        <a:p>
          <a:endParaRPr lang="en-CA"/>
        </a:p>
      </dgm:t>
    </dgm:pt>
    <dgm:pt modelId="{B5483CCF-9D98-4F62-9A4A-C8B20990098B}" type="pres">
      <dgm:prSet presAssocID="{B7143509-9595-468A-B750-3D560A73A879}" presName="linear" presStyleCnt="0">
        <dgm:presLayoutVars>
          <dgm:animLvl val="lvl"/>
          <dgm:resizeHandles val="exact"/>
        </dgm:presLayoutVars>
      </dgm:prSet>
      <dgm:spPr/>
    </dgm:pt>
    <dgm:pt modelId="{92D5217C-13F1-47F4-8303-79F2D2C096BE}" type="pres">
      <dgm:prSet presAssocID="{96F3E233-7EC1-4390-ADD7-625EB66E91B4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2F44678D-533C-4922-897D-BDEC5AA46DDC}" type="pres">
      <dgm:prSet presAssocID="{9EE91D56-972B-4024-A3C7-FAEE32834F89}" presName="spacer" presStyleCnt="0"/>
      <dgm:spPr/>
    </dgm:pt>
    <dgm:pt modelId="{BBAB4AC1-9828-4CB1-96B7-784B0F0F09B8}" type="pres">
      <dgm:prSet presAssocID="{8DBD3327-C118-4B08-B0EF-D8DAF2C3ECD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CE81E653-EBEC-4B42-957D-F35753C6A72C}" type="pres">
      <dgm:prSet presAssocID="{57AE5598-69D0-4773-8DFD-39E0E81C3C40}" presName="spacer" presStyleCnt="0"/>
      <dgm:spPr/>
    </dgm:pt>
    <dgm:pt modelId="{C7C86A41-8A3C-4A5E-BF20-47EF6AA52096}" type="pres">
      <dgm:prSet presAssocID="{E16E66D4-CB18-471F-A7ED-395CD31E03C4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53C3C828-7009-4F85-9E2D-945A7BFC1D4E}" type="pres">
      <dgm:prSet presAssocID="{223034CD-A10C-4F9B-87F5-E282DDF53F1F}" presName="spacer" presStyleCnt="0"/>
      <dgm:spPr/>
    </dgm:pt>
    <dgm:pt modelId="{0AED7211-8BE2-4F67-A115-5793C5B70F6A}" type="pres">
      <dgm:prSet presAssocID="{4CDCC011-2F36-4B21-90FD-826171549823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0C16A429-7013-4B57-8F46-3A3C6F78C6BC}" type="pres">
      <dgm:prSet presAssocID="{3CD8003A-8B27-4ED1-B25E-2438D2496336}" presName="spacer" presStyleCnt="0"/>
      <dgm:spPr/>
    </dgm:pt>
    <dgm:pt modelId="{06588A2D-13C9-4D91-813E-8891FB58C357}" type="pres">
      <dgm:prSet presAssocID="{3F8778BA-7E60-47EA-9D2D-3837E10D1AB8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528ABB3-139E-49C3-A750-F18014BA70F7}" type="pres">
      <dgm:prSet presAssocID="{0C560363-0234-4BCC-945F-8A5E6D8999AE}" presName="spacer" presStyleCnt="0"/>
      <dgm:spPr/>
    </dgm:pt>
    <dgm:pt modelId="{7D464E06-5911-49B6-93D9-043E4E3035F2}" type="pres">
      <dgm:prSet presAssocID="{9C68F7C5-F7D5-4823-BDF0-58F18E9E1339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1C9D5792-E08A-4A60-A90B-17332B3D7B03}" type="pres">
      <dgm:prSet presAssocID="{A77CD72C-F197-4F86-9084-F92F1FEA7408}" presName="spacer" presStyleCnt="0"/>
      <dgm:spPr/>
    </dgm:pt>
    <dgm:pt modelId="{CAD3D290-94C4-4F6E-8DFC-3C6133A6FF76}" type="pres">
      <dgm:prSet presAssocID="{6FFFF063-B0C9-42EC-AB36-224D4C14360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4BA92D4-E9BE-4A23-B24F-AEA5E85FB1E9}" type="pres">
      <dgm:prSet presAssocID="{B6CD75BE-40FF-4B2B-9356-73FA7D932B45}" presName="spacer" presStyleCnt="0"/>
      <dgm:spPr/>
    </dgm:pt>
    <dgm:pt modelId="{58ECABE7-FA64-4CF5-9C17-BE521F1A15B4}" type="pres">
      <dgm:prSet presAssocID="{CE6B2D41-7114-463F-A65C-6A631F44E413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AD26222-9107-4932-A0A2-A7AF6F6E4B3B}" type="pres">
      <dgm:prSet presAssocID="{A1DB2997-0B35-48C6-AFD2-D1F6CB4F688F}" presName="spacer" presStyleCnt="0"/>
      <dgm:spPr/>
    </dgm:pt>
    <dgm:pt modelId="{18A0BBB4-6520-4101-AABF-F93A38A9585F}" type="pres">
      <dgm:prSet presAssocID="{713E4872-E4A1-4466-9D67-3131C5BD5308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D3737F03-CFD3-410B-96AE-9907E11E4F84}" type="presOf" srcId="{3F8778BA-7E60-47EA-9D2D-3837E10D1AB8}" destId="{06588A2D-13C9-4D91-813E-8891FB58C357}" srcOrd="0" destOrd="0" presId="urn:microsoft.com/office/officeart/2005/8/layout/vList2"/>
    <dgm:cxn modelId="{9EDB4E06-8AD2-45FC-8963-5DA781EBFF1C}" srcId="{B7143509-9595-468A-B750-3D560A73A879}" destId="{3F8778BA-7E60-47EA-9D2D-3837E10D1AB8}" srcOrd="4" destOrd="0" parTransId="{2FA655DD-4E7D-4A21-8CC3-A72148A8D262}" sibTransId="{0C560363-0234-4BCC-945F-8A5E6D8999AE}"/>
    <dgm:cxn modelId="{044E4C16-5256-412C-A28D-2BE552A68671}" srcId="{B7143509-9595-468A-B750-3D560A73A879}" destId="{713E4872-E4A1-4466-9D67-3131C5BD5308}" srcOrd="8" destOrd="0" parTransId="{B54F5C67-5F9A-44FE-913D-F9BD9287BAB7}" sibTransId="{8A963334-E907-4F20-ACF6-58693756A5E8}"/>
    <dgm:cxn modelId="{479D4A2C-D8E9-436A-93E2-B6B368EED780}" type="presOf" srcId="{B7143509-9595-468A-B750-3D560A73A879}" destId="{B5483CCF-9D98-4F62-9A4A-C8B20990098B}" srcOrd="0" destOrd="0" presId="urn:microsoft.com/office/officeart/2005/8/layout/vList2"/>
    <dgm:cxn modelId="{84CB6060-38FF-4B6E-99AE-B8CA20FA30E0}" type="presOf" srcId="{9C68F7C5-F7D5-4823-BDF0-58F18E9E1339}" destId="{7D464E06-5911-49B6-93D9-043E4E3035F2}" srcOrd="0" destOrd="0" presId="urn:microsoft.com/office/officeart/2005/8/layout/vList2"/>
    <dgm:cxn modelId="{B3E8FA4B-8A01-4022-8BB4-470CA3802141}" type="presOf" srcId="{8DBD3327-C118-4B08-B0EF-D8DAF2C3ECD1}" destId="{BBAB4AC1-9828-4CB1-96B7-784B0F0F09B8}" srcOrd="0" destOrd="0" presId="urn:microsoft.com/office/officeart/2005/8/layout/vList2"/>
    <dgm:cxn modelId="{27FC1751-333B-4DBD-9B9A-7F3CA61ED94C}" type="presOf" srcId="{713E4872-E4A1-4466-9D67-3131C5BD5308}" destId="{18A0BBB4-6520-4101-AABF-F93A38A9585F}" srcOrd="0" destOrd="0" presId="urn:microsoft.com/office/officeart/2005/8/layout/vList2"/>
    <dgm:cxn modelId="{637F8B84-CDD3-4205-B0E8-1E48A64BC2B1}" type="presOf" srcId="{4CDCC011-2F36-4B21-90FD-826171549823}" destId="{0AED7211-8BE2-4F67-A115-5793C5B70F6A}" srcOrd="0" destOrd="0" presId="urn:microsoft.com/office/officeart/2005/8/layout/vList2"/>
    <dgm:cxn modelId="{6F7FDD93-6066-4706-B745-DF8ED78F2F3B}" srcId="{B7143509-9595-468A-B750-3D560A73A879}" destId="{9C68F7C5-F7D5-4823-BDF0-58F18E9E1339}" srcOrd="5" destOrd="0" parTransId="{48B621CC-CFA7-4AAC-BB02-32DEBF1FF13D}" sibTransId="{A77CD72C-F197-4F86-9084-F92F1FEA7408}"/>
    <dgm:cxn modelId="{3DBB3E95-6DCC-449F-A2EF-AD9A3938735E}" srcId="{B7143509-9595-468A-B750-3D560A73A879}" destId="{CE6B2D41-7114-463F-A65C-6A631F44E413}" srcOrd="7" destOrd="0" parTransId="{1807E652-F0F9-4FAF-B396-056144E5B7ED}" sibTransId="{A1DB2997-0B35-48C6-AFD2-D1F6CB4F688F}"/>
    <dgm:cxn modelId="{DDC85695-A273-48CF-A8F0-7C2C22CE908E}" srcId="{B7143509-9595-468A-B750-3D560A73A879}" destId="{8DBD3327-C118-4B08-B0EF-D8DAF2C3ECD1}" srcOrd="1" destOrd="0" parTransId="{7EAF6F97-CC2A-43B3-B887-3AD9624639F0}" sibTransId="{57AE5598-69D0-4773-8DFD-39E0E81C3C40}"/>
    <dgm:cxn modelId="{3E167B99-E6F1-4433-B4C1-896C337C0935}" type="presOf" srcId="{6FFFF063-B0C9-42EC-AB36-224D4C14360B}" destId="{CAD3D290-94C4-4F6E-8DFC-3C6133A6FF76}" srcOrd="0" destOrd="0" presId="urn:microsoft.com/office/officeart/2005/8/layout/vList2"/>
    <dgm:cxn modelId="{93F45D9E-39AE-4F27-8301-BEF145414488}" srcId="{B7143509-9595-468A-B750-3D560A73A879}" destId="{E16E66D4-CB18-471F-A7ED-395CD31E03C4}" srcOrd="2" destOrd="0" parTransId="{9CF5751F-933A-4F72-86A7-10B674C26529}" sibTransId="{223034CD-A10C-4F9B-87F5-E282DDF53F1F}"/>
    <dgm:cxn modelId="{D66AA8AD-69D9-41E2-AE99-090FBD8535F4}" type="presOf" srcId="{CE6B2D41-7114-463F-A65C-6A631F44E413}" destId="{58ECABE7-FA64-4CF5-9C17-BE521F1A15B4}" srcOrd="0" destOrd="0" presId="urn:microsoft.com/office/officeart/2005/8/layout/vList2"/>
    <dgm:cxn modelId="{7A570CB4-8BA9-4803-8F7D-710722D1A0A0}" srcId="{B7143509-9595-468A-B750-3D560A73A879}" destId="{96F3E233-7EC1-4390-ADD7-625EB66E91B4}" srcOrd="0" destOrd="0" parTransId="{8F7795CE-9ED3-4CC1-BA2E-FD7BE3D4C1E7}" sibTransId="{9EE91D56-972B-4024-A3C7-FAEE32834F89}"/>
    <dgm:cxn modelId="{F7097BB8-493D-43B8-828F-EA618C37DC9E}" type="presOf" srcId="{96F3E233-7EC1-4390-ADD7-625EB66E91B4}" destId="{92D5217C-13F1-47F4-8303-79F2D2C096BE}" srcOrd="0" destOrd="0" presId="urn:microsoft.com/office/officeart/2005/8/layout/vList2"/>
    <dgm:cxn modelId="{2B16B8EE-C853-40EE-A516-CEC72E58168F}" srcId="{B7143509-9595-468A-B750-3D560A73A879}" destId="{4CDCC011-2F36-4B21-90FD-826171549823}" srcOrd="3" destOrd="0" parTransId="{232F61F6-B940-404D-B31A-ACFB6267CE2B}" sibTransId="{3CD8003A-8B27-4ED1-B25E-2438D2496336}"/>
    <dgm:cxn modelId="{F4B371EF-A95D-441F-9F5F-7EC965923B22}" type="presOf" srcId="{E16E66D4-CB18-471F-A7ED-395CD31E03C4}" destId="{C7C86A41-8A3C-4A5E-BF20-47EF6AA52096}" srcOrd="0" destOrd="0" presId="urn:microsoft.com/office/officeart/2005/8/layout/vList2"/>
    <dgm:cxn modelId="{90ECC5FF-3E37-42CC-A84A-C2F87C7E0DDF}" srcId="{B7143509-9595-468A-B750-3D560A73A879}" destId="{6FFFF063-B0C9-42EC-AB36-224D4C14360B}" srcOrd="6" destOrd="0" parTransId="{D0DC20C5-B6C2-4F08-9891-441B2E057E1E}" sibTransId="{B6CD75BE-40FF-4B2B-9356-73FA7D932B45}"/>
    <dgm:cxn modelId="{47CC035E-6076-4A53-9A04-B8108B555B32}" type="presParOf" srcId="{B5483CCF-9D98-4F62-9A4A-C8B20990098B}" destId="{92D5217C-13F1-47F4-8303-79F2D2C096BE}" srcOrd="0" destOrd="0" presId="urn:microsoft.com/office/officeart/2005/8/layout/vList2"/>
    <dgm:cxn modelId="{E23073C1-938B-4E9F-858C-36288DA11EAE}" type="presParOf" srcId="{B5483CCF-9D98-4F62-9A4A-C8B20990098B}" destId="{2F44678D-533C-4922-897D-BDEC5AA46DDC}" srcOrd="1" destOrd="0" presId="urn:microsoft.com/office/officeart/2005/8/layout/vList2"/>
    <dgm:cxn modelId="{5CDA7F6B-12A8-4200-B823-C42A38867699}" type="presParOf" srcId="{B5483CCF-9D98-4F62-9A4A-C8B20990098B}" destId="{BBAB4AC1-9828-4CB1-96B7-784B0F0F09B8}" srcOrd="2" destOrd="0" presId="urn:microsoft.com/office/officeart/2005/8/layout/vList2"/>
    <dgm:cxn modelId="{FF1D81A1-7F78-4FA5-8D64-EA14BC58E06F}" type="presParOf" srcId="{B5483CCF-9D98-4F62-9A4A-C8B20990098B}" destId="{CE81E653-EBEC-4B42-957D-F35753C6A72C}" srcOrd="3" destOrd="0" presId="urn:microsoft.com/office/officeart/2005/8/layout/vList2"/>
    <dgm:cxn modelId="{8F584BF2-2FA2-4264-80BC-15EB2693D88D}" type="presParOf" srcId="{B5483CCF-9D98-4F62-9A4A-C8B20990098B}" destId="{C7C86A41-8A3C-4A5E-BF20-47EF6AA52096}" srcOrd="4" destOrd="0" presId="urn:microsoft.com/office/officeart/2005/8/layout/vList2"/>
    <dgm:cxn modelId="{0FF74EBA-9916-42DE-8A60-3CF17B7DD8DD}" type="presParOf" srcId="{B5483CCF-9D98-4F62-9A4A-C8B20990098B}" destId="{53C3C828-7009-4F85-9E2D-945A7BFC1D4E}" srcOrd="5" destOrd="0" presId="urn:microsoft.com/office/officeart/2005/8/layout/vList2"/>
    <dgm:cxn modelId="{42631C28-1028-4556-B7D0-D93244682B69}" type="presParOf" srcId="{B5483CCF-9D98-4F62-9A4A-C8B20990098B}" destId="{0AED7211-8BE2-4F67-A115-5793C5B70F6A}" srcOrd="6" destOrd="0" presId="urn:microsoft.com/office/officeart/2005/8/layout/vList2"/>
    <dgm:cxn modelId="{B1394061-0449-4B08-9B7B-5257A89FDF71}" type="presParOf" srcId="{B5483CCF-9D98-4F62-9A4A-C8B20990098B}" destId="{0C16A429-7013-4B57-8F46-3A3C6F78C6BC}" srcOrd="7" destOrd="0" presId="urn:microsoft.com/office/officeart/2005/8/layout/vList2"/>
    <dgm:cxn modelId="{0403CA5A-2E2B-4490-982C-7B6457B49A98}" type="presParOf" srcId="{B5483CCF-9D98-4F62-9A4A-C8B20990098B}" destId="{06588A2D-13C9-4D91-813E-8891FB58C357}" srcOrd="8" destOrd="0" presId="urn:microsoft.com/office/officeart/2005/8/layout/vList2"/>
    <dgm:cxn modelId="{E33527F5-A26E-4F27-A8B7-8426866D1F5C}" type="presParOf" srcId="{B5483CCF-9D98-4F62-9A4A-C8B20990098B}" destId="{A528ABB3-139E-49C3-A750-F18014BA70F7}" srcOrd="9" destOrd="0" presId="urn:microsoft.com/office/officeart/2005/8/layout/vList2"/>
    <dgm:cxn modelId="{B44B2AA3-5657-4F2C-B6C8-0CDD113C9393}" type="presParOf" srcId="{B5483CCF-9D98-4F62-9A4A-C8B20990098B}" destId="{7D464E06-5911-49B6-93D9-043E4E3035F2}" srcOrd="10" destOrd="0" presId="urn:microsoft.com/office/officeart/2005/8/layout/vList2"/>
    <dgm:cxn modelId="{4814A357-C8B8-4F56-A742-B0AFA850B599}" type="presParOf" srcId="{B5483CCF-9D98-4F62-9A4A-C8B20990098B}" destId="{1C9D5792-E08A-4A60-A90B-17332B3D7B03}" srcOrd="11" destOrd="0" presId="urn:microsoft.com/office/officeart/2005/8/layout/vList2"/>
    <dgm:cxn modelId="{31FF2165-9706-4E58-965A-6C631350D56A}" type="presParOf" srcId="{B5483CCF-9D98-4F62-9A4A-C8B20990098B}" destId="{CAD3D290-94C4-4F6E-8DFC-3C6133A6FF76}" srcOrd="12" destOrd="0" presId="urn:microsoft.com/office/officeart/2005/8/layout/vList2"/>
    <dgm:cxn modelId="{F7FC49B1-04BB-4A2E-9381-818DF865036F}" type="presParOf" srcId="{B5483CCF-9D98-4F62-9A4A-C8B20990098B}" destId="{94BA92D4-E9BE-4A23-B24F-AEA5E85FB1E9}" srcOrd="13" destOrd="0" presId="urn:microsoft.com/office/officeart/2005/8/layout/vList2"/>
    <dgm:cxn modelId="{E85726DF-5CEA-49BF-A86B-D4FF87E79A16}" type="presParOf" srcId="{B5483CCF-9D98-4F62-9A4A-C8B20990098B}" destId="{58ECABE7-FA64-4CF5-9C17-BE521F1A15B4}" srcOrd="14" destOrd="0" presId="urn:microsoft.com/office/officeart/2005/8/layout/vList2"/>
    <dgm:cxn modelId="{3C84F595-1B3E-44D4-BD6E-3BA0B332A496}" type="presParOf" srcId="{B5483CCF-9D98-4F62-9A4A-C8B20990098B}" destId="{2AD26222-9107-4932-A0A2-A7AF6F6E4B3B}" srcOrd="15" destOrd="0" presId="urn:microsoft.com/office/officeart/2005/8/layout/vList2"/>
    <dgm:cxn modelId="{9727A637-9B0E-4615-BBD0-0B9927C7F19A}" type="presParOf" srcId="{B5483CCF-9D98-4F62-9A4A-C8B20990098B}" destId="{18A0BBB4-6520-4101-AABF-F93A38A9585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9C18A-A9F0-4007-8024-66F5A1CF38A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DAA3495B-BF15-4E83-98DA-3E241D5ABF3A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Obesity by Gender</a:t>
          </a:r>
          <a:endParaRPr lang="en-CA" dirty="0"/>
        </a:p>
      </dgm:t>
    </dgm:pt>
    <dgm:pt modelId="{1733F7AB-6A88-4A34-92D4-5B6984DBD24C}" type="parTrans" cxnId="{4739E2D8-37E4-4922-B9B3-D5E536627C1B}">
      <dgm:prSet/>
      <dgm:spPr/>
      <dgm:t>
        <a:bodyPr/>
        <a:lstStyle/>
        <a:p>
          <a:endParaRPr lang="en-CA"/>
        </a:p>
      </dgm:t>
    </dgm:pt>
    <dgm:pt modelId="{5A821DA3-9B86-48B5-8543-6B88AB33D159}" type="sibTrans" cxnId="{4739E2D8-37E4-4922-B9B3-D5E536627C1B}">
      <dgm:prSet/>
      <dgm:spPr/>
      <dgm:t>
        <a:bodyPr/>
        <a:lstStyle/>
        <a:p>
          <a:endParaRPr lang="en-CA"/>
        </a:p>
      </dgm:t>
    </dgm:pt>
    <dgm:pt modelId="{D95673C2-F518-4392-AE18-5F14F7BA2BD5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Female    28.55</a:t>
          </a:r>
          <a:endParaRPr lang="en-CA" dirty="0"/>
        </a:p>
      </dgm:t>
    </dgm:pt>
    <dgm:pt modelId="{939565DC-3868-4FD2-84DD-3348CC01B650}" type="parTrans" cxnId="{39B72184-14A8-48C2-AD6E-957C44AB50FA}">
      <dgm:prSet/>
      <dgm:spPr/>
      <dgm:t>
        <a:bodyPr/>
        <a:lstStyle/>
        <a:p>
          <a:endParaRPr lang="en-CA"/>
        </a:p>
      </dgm:t>
    </dgm:pt>
    <dgm:pt modelId="{078E960E-011E-4BAF-95EE-7D8700895073}" type="sibTrans" cxnId="{39B72184-14A8-48C2-AD6E-957C44AB50FA}">
      <dgm:prSet/>
      <dgm:spPr/>
      <dgm:t>
        <a:bodyPr/>
        <a:lstStyle/>
        <a:p>
          <a:endParaRPr lang="en-CA"/>
        </a:p>
      </dgm:t>
    </dgm:pt>
    <dgm:pt modelId="{4457750E-4309-4B90-B517-AA6EE88E82E4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Male      35.35</a:t>
          </a:r>
          <a:endParaRPr lang="en-CA" dirty="0"/>
        </a:p>
      </dgm:t>
    </dgm:pt>
    <dgm:pt modelId="{ECF670E5-949C-42F1-A4C0-197DCD1BF17E}" type="sibTrans" cxnId="{B50F1125-4F81-4F9E-B6F0-F9F0368861D2}">
      <dgm:prSet/>
      <dgm:spPr/>
      <dgm:t>
        <a:bodyPr/>
        <a:lstStyle/>
        <a:p>
          <a:endParaRPr lang="en-CA"/>
        </a:p>
      </dgm:t>
    </dgm:pt>
    <dgm:pt modelId="{0EB6C2A1-B2EE-43D0-9F3C-FFE133A1C5A6}" type="parTrans" cxnId="{B50F1125-4F81-4F9E-B6F0-F9F0368861D2}">
      <dgm:prSet/>
      <dgm:spPr/>
      <dgm:t>
        <a:bodyPr/>
        <a:lstStyle/>
        <a:p>
          <a:endParaRPr lang="en-CA"/>
        </a:p>
      </dgm:t>
    </dgm:pt>
    <dgm:pt modelId="{67984E69-06AA-4BDD-B832-1385390B8AEE}" type="pres">
      <dgm:prSet presAssocID="{2FA9C18A-A9F0-4007-8024-66F5A1CF38A0}" presName="theList" presStyleCnt="0">
        <dgm:presLayoutVars>
          <dgm:dir/>
          <dgm:animLvl val="lvl"/>
          <dgm:resizeHandles val="exact"/>
        </dgm:presLayoutVars>
      </dgm:prSet>
      <dgm:spPr/>
    </dgm:pt>
    <dgm:pt modelId="{FEE0C528-B5B9-4A5B-A6DC-3790C4FF072B}" type="pres">
      <dgm:prSet presAssocID="{DAA3495B-BF15-4E83-98DA-3E241D5ABF3A}" presName="compNode" presStyleCnt="0"/>
      <dgm:spPr/>
    </dgm:pt>
    <dgm:pt modelId="{765DA427-C3B7-4A95-BB52-D7DF5CCD80EC}" type="pres">
      <dgm:prSet presAssocID="{DAA3495B-BF15-4E83-98DA-3E241D5ABF3A}" presName="aNode" presStyleLbl="bgShp" presStyleIdx="0" presStyleCnt="1" custLinFactNeighborX="15068" custLinFactNeighborY="-364"/>
      <dgm:spPr/>
    </dgm:pt>
    <dgm:pt modelId="{B7CC5B3F-1A02-4056-8420-6520A3922100}" type="pres">
      <dgm:prSet presAssocID="{DAA3495B-BF15-4E83-98DA-3E241D5ABF3A}" presName="textNode" presStyleLbl="bgShp" presStyleIdx="0" presStyleCnt="1"/>
      <dgm:spPr/>
    </dgm:pt>
    <dgm:pt modelId="{5118FA07-C2E0-4949-B638-86A733530E4E}" type="pres">
      <dgm:prSet presAssocID="{DAA3495B-BF15-4E83-98DA-3E241D5ABF3A}" presName="compChildNode" presStyleCnt="0"/>
      <dgm:spPr/>
    </dgm:pt>
    <dgm:pt modelId="{C5C44524-5385-460A-9B2B-2A0448948D2A}" type="pres">
      <dgm:prSet presAssocID="{DAA3495B-BF15-4E83-98DA-3E241D5ABF3A}" presName="theInnerList" presStyleCnt="0"/>
      <dgm:spPr/>
    </dgm:pt>
    <dgm:pt modelId="{6236C7A0-1A8C-4032-BFC7-3651162268B8}" type="pres">
      <dgm:prSet presAssocID="{D95673C2-F518-4392-AE18-5F14F7BA2BD5}" presName="childNode" presStyleLbl="node1" presStyleIdx="0" presStyleCnt="2">
        <dgm:presLayoutVars>
          <dgm:bulletEnabled val="1"/>
        </dgm:presLayoutVars>
      </dgm:prSet>
      <dgm:spPr/>
    </dgm:pt>
    <dgm:pt modelId="{147E1261-8810-4369-8250-4FFEE7F52716}" type="pres">
      <dgm:prSet presAssocID="{D95673C2-F518-4392-AE18-5F14F7BA2BD5}" presName="aSpace2" presStyleCnt="0"/>
      <dgm:spPr/>
    </dgm:pt>
    <dgm:pt modelId="{1DDD9D23-0A3A-4E5E-983B-58282AEF9C7B}" type="pres">
      <dgm:prSet presAssocID="{4457750E-4309-4B90-B517-AA6EE88E82E4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5AD23E23-28C2-478D-9025-F9621A4634FB}" type="presOf" srcId="{DAA3495B-BF15-4E83-98DA-3E241D5ABF3A}" destId="{765DA427-C3B7-4A95-BB52-D7DF5CCD80EC}" srcOrd="0" destOrd="0" presId="urn:microsoft.com/office/officeart/2005/8/layout/lProcess2"/>
    <dgm:cxn modelId="{B50F1125-4F81-4F9E-B6F0-F9F0368861D2}" srcId="{DAA3495B-BF15-4E83-98DA-3E241D5ABF3A}" destId="{4457750E-4309-4B90-B517-AA6EE88E82E4}" srcOrd="1" destOrd="0" parTransId="{0EB6C2A1-B2EE-43D0-9F3C-FFE133A1C5A6}" sibTransId="{ECF670E5-949C-42F1-A4C0-197DCD1BF17E}"/>
    <dgm:cxn modelId="{935AD861-158D-40D5-85D4-2B8D052110EA}" type="presOf" srcId="{D95673C2-F518-4392-AE18-5F14F7BA2BD5}" destId="{6236C7A0-1A8C-4032-BFC7-3651162268B8}" srcOrd="0" destOrd="0" presId="urn:microsoft.com/office/officeart/2005/8/layout/lProcess2"/>
    <dgm:cxn modelId="{09670253-5B85-44AC-818F-E4641BC8B00C}" type="presOf" srcId="{4457750E-4309-4B90-B517-AA6EE88E82E4}" destId="{1DDD9D23-0A3A-4E5E-983B-58282AEF9C7B}" srcOrd="0" destOrd="0" presId="urn:microsoft.com/office/officeart/2005/8/layout/lProcess2"/>
    <dgm:cxn modelId="{39B72184-14A8-48C2-AD6E-957C44AB50FA}" srcId="{DAA3495B-BF15-4E83-98DA-3E241D5ABF3A}" destId="{D95673C2-F518-4392-AE18-5F14F7BA2BD5}" srcOrd="0" destOrd="0" parTransId="{939565DC-3868-4FD2-84DD-3348CC01B650}" sibTransId="{078E960E-011E-4BAF-95EE-7D8700895073}"/>
    <dgm:cxn modelId="{31A8D19F-7261-46D9-A014-A232D97FC07A}" type="presOf" srcId="{2FA9C18A-A9F0-4007-8024-66F5A1CF38A0}" destId="{67984E69-06AA-4BDD-B832-1385390B8AEE}" srcOrd="0" destOrd="0" presId="urn:microsoft.com/office/officeart/2005/8/layout/lProcess2"/>
    <dgm:cxn modelId="{72A8CBCD-48FF-4F30-BA57-098C01411760}" type="presOf" srcId="{DAA3495B-BF15-4E83-98DA-3E241D5ABF3A}" destId="{B7CC5B3F-1A02-4056-8420-6520A3922100}" srcOrd="1" destOrd="0" presId="urn:microsoft.com/office/officeart/2005/8/layout/lProcess2"/>
    <dgm:cxn modelId="{4739E2D8-37E4-4922-B9B3-D5E536627C1B}" srcId="{2FA9C18A-A9F0-4007-8024-66F5A1CF38A0}" destId="{DAA3495B-BF15-4E83-98DA-3E241D5ABF3A}" srcOrd="0" destOrd="0" parTransId="{1733F7AB-6A88-4A34-92D4-5B6984DBD24C}" sibTransId="{5A821DA3-9B86-48B5-8543-6B88AB33D159}"/>
    <dgm:cxn modelId="{A97767CA-DB45-4844-A0AB-62B350D05269}" type="presParOf" srcId="{67984E69-06AA-4BDD-B832-1385390B8AEE}" destId="{FEE0C528-B5B9-4A5B-A6DC-3790C4FF072B}" srcOrd="0" destOrd="0" presId="urn:microsoft.com/office/officeart/2005/8/layout/lProcess2"/>
    <dgm:cxn modelId="{41274D73-274C-432A-BBE3-B21D041A049D}" type="presParOf" srcId="{FEE0C528-B5B9-4A5B-A6DC-3790C4FF072B}" destId="{765DA427-C3B7-4A95-BB52-D7DF5CCD80EC}" srcOrd="0" destOrd="0" presId="urn:microsoft.com/office/officeart/2005/8/layout/lProcess2"/>
    <dgm:cxn modelId="{153D09D6-D2B2-4669-AEF8-638E8B549335}" type="presParOf" srcId="{FEE0C528-B5B9-4A5B-A6DC-3790C4FF072B}" destId="{B7CC5B3F-1A02-4056-8420-6520A3922100}" srcOrd="1" destOrd="0" presId="urn:microsoft.com/office/officeart/2005/8/layout/lProcess2"/>
    <dgm:cxn modelId="{1A7AA948-B4FD-4027-AFDF-804C8C5E55D7}" type="presParOf" srcId="{FEE0C528-B5B9-4A5B-A6DC-3790C4FF072B}" destId="{5118FA07-C2E0-4949-B638-86A733530E4E}" srcOrd="2" destOrd="0" presId="urn:microsoft.com/office/officeart/2005/8/layout/lProcess2"/>
    <dgm:cxn modelId="{C5C33629-BB88-4733-9089-3EEC39F711B6}" type="presParOf" srcId="{5118FA07-C2E0-4949-B638-86A733530E4E}" destId="{C5C44524-5385-460A-9B2B-2A0448948D2A}" srcOrd="0" destOrd="0" presId="urn:microsoft.com/office/officeart/2005/8/layout/lProcess2"/>
    <dgm:cxn modelId="{5F46C572-4C37-4D09-B4B7-0C28E172F1FE}" type="presParOf" srcId="{C5C44524-5385-460A-9B2B-2A0448948D2A}" destId="{6236C7A0-1A8C-4032-BFC7-3651162268B8}" srcOrd="0" destOrd="0" presId="urn:microsoft.com/office/officeart/2005/8/layout/lProcess2"/>
    <dgm:cxn modelId="{C2B5991A-362B-49D0-A4EF-D71DAF47751D}" type="presParOf" srcId="{C5C44524-5385-460A-9B2B-2A0448948D2A}" destId="{147E1261-8810-4369-8250-4FFEE7F52716}" srcOrd="1" destOrd="0" presId="urn:microsoft.com/office/officeart/2005/8/layout/lProcess2"/>
    <dgm:cxn modelId="{6C3CD18B-FED2-4723-AA38-9B24F9DB42F8}" type="presParOf" srcId="{C5C44524-5385-460A-9B2B-2A0448948D2A}" destId="{1DDD9D23-0A3A-4E5E-983B-58282AEF9C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9C18A-A9F0-4007-8024-66F5A1CF38A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DAA3495B-BF15-4E83-98DA-3E241D5ABF3A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Physical Activity by Gender:</a:t>
          </a:r>
          <a:endParaRPr lang="en-CA" dirty="0"/>
        </a:p>
      </dgm:t>
    </dgm:pt>
    <dgm:pt modelId="{1733F7AB-6A88-4A34-92D4-5B6984DBD24C}" type="parTrans" cxnId="{4739E2D8-37E4-4922-B9B3-D5E536627C1B}">
      <dgm:prSet/>
      <dgm:spPr/>
      <dgm:t>
        <a:bodyPr/>
        <a:lstStyle/>
        <a:p>
          <a:endParaRPr lang="en-CA"/>
        </a:p>
      </dgm:t>
    </dgm:pt>
    <dgm:pt modelId="{5A821DA3-9B86-48B5-8543-6B88AB33D159}" type="sibTrans" cxnId="{4739E2D8-37E4-4922-B9B3-D5E536627C1B}">
      <dgm:prSet/>
      <dgm:spPr/>
      <dgm:t>
        <a:bodyPr/>
        <a:lstStyle/>
        <a:p>
          <a:endParaRPr lang="en-CA"/>
        </a:p>
      </dgm:t>
    </dgm:pt>
    <dgm:pt modelId="{D95673C2-F518-4392-AE18-5F14F7BA2BD5}">
      <dgm:prSet phldrT="[Text]"/>
      <dgm:spPr>
        <a:solidFill>
          <a:schemeClr val="accent5">
            <a:lumMod val="90000"/>
          </a:schemeClr>
        </a:solidFill>
      </dgm:spPr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Female    37.64</a:t>
          </a:r>
          <a:endParaRPr lang="en-CA" dirty="0"/>
        </a:p>
      </dgm:t>
    </dgm:pt>
    <dgm:pt modelId="{939565DC-3868-4FD2-84DD-3348CC01B650}" type="parTrans" cxnId="{39B72184-14A8-48C2-AD6E-957C44AB50FA}">
      <dgm:prSet/>
      <dgm:spPr/>
      <dgm:t>
        <a:bodyPr/>
        <a:lstStyle/>
        <a:p>
          <a:endParaRPr lang="en-CA"/>
        </a:p>
      </dgm:t>
    </dgm:pt>
    <dgm:pt modelId="{078E960E-011E-4BAF-95EE-7D8700895073}" type="sibTrans" cxnId="{39B72184-14A8-48C2-AD6E-957C44AB50FA}">
      <dgm:prSet/>
      <dgm:spPr/>
      <dgm:t>
        <a:bodyPr/>
        <a:lstStyle/>
        <a:p>
          <a:endParaRPr lang="en-CA"/>
        </a:p>
      </dgm:t>
    </dgm:pt>
    <dgm:pt modelId="{4457750E-4309-4B90-B517-AA6EE88E82E4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Male      41.86</a:t>
          </a:r>
          <a:endParaRPr lang="en-CA" dirty="0"/>
        </a:p>
      </dgm:t>
    </dgm:pt>
    <dgm:pt modelId="{ECF670E5-949C-42F1-A4C0-197DCD1BF17E}" type="sibTrans" cxnId="{B50F1125-4F81-4F9E-B6F0-F9F0368861D2}">
      <dgm:prSet/>
      <dgm:spPr/>
      <dgm:t>
        <a:bodyPr/>
        <a:lstStyle/>
        <a:p>
          <a:endParaRPr lang="en-CA"/>
        </a:p>
      </dgm:t>
    </dgm:pt>
    <dgm:pt modelId="{0EB6C2A1-B2EE-43D0-9F3C-FFE133A1C5A6}" type="parTrans" cxnId="{B50F1125-4F81-4F9E-B6F0-F9F0368861D2}">
      <dgm:prSet/>
      <dgm:spPr/>
      <dgm:t>
        <a:bodyPr/>
        <a:lstStyle/>
        <a:p>
          <a:endParaRPr lang="en-CA"/>
        </a:p>
      </dgm:t>
    </dgm:pt>
    <dgm:pt modelId="{67984E69-06AA-4BDD-B832-1385390B8AEE}" type="pres">
      <dgm:prSet presAssocID="{2FA9C18A-A9F0-4007-8024-66F5A1CF38A0}" presName="theList" presStyleCnt="0">
        <dgm:presLayoutVars>
          <dgm:dir/>
          <dgm:animLvl val="lvl"/>
          <dgm:resizeHandles val="exact"/>
        </dgm:presLayoutVars>
      </dgm:prSet>
      <dgm:spPr/>
    </dgm:pt>
    <dgm:pt modelId="{FEE0C528-B5B9-4A5B-A6DC-3790C4FF072B}" type="pres">
      <dgm:prSet presAssocID="{DAA3495B-BF15-4E83-98DA-3E241D5ABF3A}" presName="compNode" presStyleCnt="0"/>
      <dgm:spPr/>
    </dgm:pt>
    <dgm:pt modelId="{765DA427-C3B7-4A95-BB52-D7DF5CCD80EC}" type="pres">
      <dgm:prSet presAssocID="{DAA3495B-BF15-4E83-98DA-3E241D5ABF3A}" presName="aNode" presStyleLbl="bgShp" presStyleIdx="0" presStyleCnt="1" custLinFactNeighborY="-52"/>
      <dgm:spPr/>
    </dgm:pt>
    <dgm:pt modelId="{B7CC5B3F-1A02-4056-8420-6520A3922100}" type="pres">
      <dgm:prSet presAssocID="{DAA3495B-BF15-4E83-98DA-3E241D5ABF3A}" presName="textNode" presStyleLbl="bgShp" presStyleIdx="0" presStyleCnt="1"/>
      <dgm:spPr/>
    </dgm:pt>
    <dgm:pt modelId="{5118FA07-C2E0-4949-B638-86A733530E4E}" type="pres">
      <dgm:prSet presAssocID="{DAA3495B-BF15-4E83-98DA-3E241D5ABF3A}" presName="compChildNode" presStyleCnt="0"/>
      <dgm:spPr/>
    </dgm:pt>
    <dgm:pt modelId="{C5C44524-5385-460A-9B2B-2A0448948D2A}" type="pres">
      <dgm:prSet presAssocID="{DAA3495B-BF15-4E83-98DA-3E241D5ABF3A}" presName="theInnerList" presStyleCnt="0"/>
      <dgm:spPr/>
    </dgm:pt>
    <dgm:pt modelId="{6236C7A0-1A8C-4032-BFC7-3651162268B8}" type="pres">
      <dgm:prSet presAssocID="{D95673C2-F518-4392-AE18-5F14F7BA2BD5}" presName="childNode" presStyleLbl="node1" presStyleIdx="0" presStyleCnt="2">
        <dgm:presLayoutVars>
          <dgm:bulletEnabled val="1"/>
        </dgm:presLayoutVars>
      </dgm:prSet>
      <dgm:spPr/>
    </dgm:pt>
    <dgm:pt modelId="{147E1261-8810-4369-8250-4FFEE7F52716}" type="pres">
      <dgm:prSet presAssocID="{D95673C2-F518-4392-AE18-5F14F7BA2BD5}" presName="aSpace2" presStyleCnt="0"/>
      <dgm:spPr/>
    </dgm:pt>
    <dgm:pt modelId="{1DDD9D23-0A3A-4E5E-983B-58282AEF9C7B}" type="pres">
      <dgm:prSet presAssocID="{4457750E-4309-4B90-B517-AA6EE88E82E4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5AD23E23-28C2-478D-9025-F9621A4634FB}" type="presOf" srcId="{DAA3495B-BF15-4E83-98DA-3E241D5ABF3A}" destId="{765DA427-C3B7-4A95-BB52-D7DF5CCD80EC}" srcOrd="0" destOrd="0" presId="urn:microsoft.com/office/officeart/2005/8/layout/lProcess2"/>
    <dgm:cxn modelId="{B50F1125-4F81-4F9E-B6F0-F9F0368861D2}" srcId="{DAA3495B-BF15-4E83-98DA-3E241D5ABF3A}" destId="{4457750E-4309-4B90-B517-AA6EE88E82E4}" srcOrd="1" destOrd="0" parTransId="{0EB6C2A1-B2EE-43D0-9F3C-FFE133A1C5A6}" sibTransId="{ECF670E5-949C-42F1-A4C0-197DCD1BF17E}"/>
    <dgm:cxn modelId="{935AD861-158D-40D5-85D4-2B8D052110EA}" type="presOf" srcId="{D95673C2-F518-4392-AE18-5F14F7BA2BD5}" destId="{6236C7A0-1A8C-4032-BFC7-3651162268B8}" srcOrd="0" destOrd="0" presId="urn:microsoft.com/office/officeart/2005/8/layout/lProcess2"/>
    <dgm:cxn modelId="{09670253-5B85-44AC-818F-E4641BC8B00C}" type="presOf" srcId="{4457750E-4309-4B90-B517-AA6EE88E82E4}" destId="{1DDD9D23-0A3A-4E5E-983B-58282AEF9C7B}" srcOrd="0" destOrd="0" presId="urn:microsoft.com/office/officeart/2005/8/layout/lProcess2"/>
    <dgm:cxn modelId="{39B72184-14A8-48C2-AD6E-957C44AB50FA}" srcId="{DAA3495B-BF15-4E83-98DA-3E241D5ABF3A}" destId="{D95673C2-F518-4392-AE18-5F14F7BA2BD5}" srcOrd="0" destOrd="0" parTransId="{939565DC-3868-4FD2-84DD-3348CC01B650}" sibTransId="{078E960E-011E-4BAF-95EE-7D8700895073}"/>
    <dgm:cxn modelId="{31A8D19F-7261-46D9-A014-A232D97FC07A}" type="presOf" srcId="{2FA9C18A-A9F0-4007-8024-66F5A1CF38A0}" destId="{67984E69-06AA-4BDD-B832-1385390B8AEE}" srcOrd="0" destOrd="0" presId="urn:microsoft.com/office/officeart/2005/8/layout/lProcess2"/>
    <dgm:cxn modelId="{72A8CBCD-48FF-4F30-BA57-098C01411760}" type="presOf" srcId="{DAA3495B-BF15-4E83-98DA-3E241D5ABF3A}" destId="{B7CC5B3F-1A02-4056-8420-6520A3922100}" srcOrd="1" destOrd="0" presId="urn:microsoft.com/office/officeart/2005/8/layout/lProcess2"/>
    <dgm:cxn modelId="{4739E2D8-37E4-4922-B9B3-D5E536627C1B}" srcId="{2FA9C18A-A9F0-4007-8024-66F5A1CF38A0}" destId="{DAA3495B-BF15-4E83-98DA-3E241D5ABF3A}" srcOrd="0" destOrd="0" parTransId="{1733F7AB-6A88-4A34-92D4-5B6984DBD24C}" sibTransId="{5A821DA3-9B86-48B5-8543-6B88AB33D159}"/>
    <dgm:cxn modelId="{A97767CA-DB45-4844-A0AB-62B350D05269}" type="presParOf" srcId="{67984E69-06AA-4BDD-B832-1385390B8AEE}" destId="{FEE0C528-B5B9-4A5B-A6DC-3790C4FF072B}" srcOrd="0" destOrd="0" presId="urn:microsoft.com/office/officeart/2005/8/layout/lProcess2"/>
    <dgm:cxn modelId="{41274D73-274C-432A-BBE3-B21D041A049D}" type="presParOf" srcId="{FEE0C528-B5B9-4A5B-A6DC-3790C4FF072B}" destId="{765DA427-C3B7-4A95-BB52-D7DF5CCD80EC}" srcOrd="0" destOrd="0" presId="urn:microsoft.com/office/officeart/2005/8/layout/lProcess2"/>
    <dgm:cxn modelId="{153D09D6-D2B2-4669-AEF8-638E8B549335}" type="presParOf" srcId="{FEE0C528-B5B9-4A5B-A6DC-3790C4FF072B}" destId="{B7CC5B3F-1A02-4056-8420-6520A3922100}" srcOrd="1" destOrd="0" presId="urn:microsoft.com/office/officeart/2005/8/layout/lProcess2"/>
    <dgm:cxn modelId="{1A7AA948-B4FD-4027-AFDF-804C8C5E55D7}" type="presParOf" srcId="{FEE0C528-B5B9-4A5B-A6DC-3790C4FF072B}" destId="{5118FA07-C2E0-4949-B638-86A733530E4E}" srcOrd="2" destOrd="0" presId="urn:microsoft.com/office/officeart/2005/8/layout/lProcess2"/>
    <dgm:cxn modelId="{C5C33629-BB88-4733-9089-3EEC39F711B6}" type="presParOf" srcId="{5118FA07-C2E0-4949-B638-86A733530E4E}" destId="{C5C44524-5385-460A-9B2B-2A0448948D2A}" srcOrd="0" destOrd="0" presId="urn:microsoft.com/office/officeart/2005/8/layout/lProcess2"/>
    <dgm:cxn modelId="{5F46C572-4C37-4D09-B4B7-0C28E172F1FE}" type="presParOf" srcId="{C5C44524-5385-460A-9B2B-2A0448948D2A}" destId="{6236C7A0-1A8C-4032-BFC7-3651162268B8}" srcOrd="0" destOrd="0" presId="urn:microsoft.com/office/officeart/2005/8/layout/lProcess2"/>
    <dgm:cxn modelId="{C2B5991A-362B-49D0-A4EF-D71DAF47751D}" type="presParOf" srcId="{C5C44524-5385-460A-9B2B-2A0448948D2A}" destId="{147E1261-8810-4369-8250-4FFEE7F52716}" srcOrd="1" destOrd="0" presId="urn:microsoft.com/office/officeart/2005/8/layout/lProcess2"/>
    <dgm:cxn modelId="{6C3CD18B-FED2-4723-AA38-9B24F9DB42F8}" type="presParOf" srcId="{C5C44524-5385-460A-9B2B-2A0448948D2A}" destId="{1DDD9D23-0A3A-4E5E-983B-58282AEF9C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A9C18A-A9F0-4007-8024-66F5A1CF38A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DAA3495B-BF15-4E83-98DA-3E241D5ABF3A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Florida</a:t>
          </a:r>
          <a:endParaRPr lang="en-CA" dirty="0"/>
        </a:p>
      </dgm:t>
    </dgm:pt>
    <dgm:pt modelId="{1733F7AB-6A88-4A34-92D4-5B6984DBD24C}" type="parTrans" cxnId="{4739E2D8-37E4-4922-B9B3-D5E536627C1B}">
      <dgm:prSet/>
      <dgm:spPr/>
      <dgm:t>
        <a:bodyPr/>
        <a:lstStyle/>
        <a:p>
          <a:endParaRPr lang="en-CA"/>
        </a:p>
      </dgm:t>
    </dgm:pt>
    <dgm:pt modelId="{5A821DA3-9B86-48B5-8543-6B88AB33D159}" type="sibTrans" cxnId="{4739E2D8-37E4-4922-B9B3-D5E536627C1B}">
      <dgm:prSet/>
      <dgm:spPr/>
      <dgm:t>
        <a:bodyPr/>
        <a:lstStyle/>
        <a:p>
          <a:endParaRPr lang="en-CA"/>
        </a:p>
      </dgm:t>
    </dgm:pt>
    <dgm:pt modelId="{D95673C2-F518-4392-AE18-5F14F7BA2BD5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Female    39.3</a:t>
          </a:r>
          <a:endParaRPr lang="en-CA" dirty="0"/>
        </a:p>
      </dgm:t>
    </dgm:pt>
    <dgm:pt modelId="{939565DC-3868-4FD2-84DD-3348CC01B650}" type="parTrans" cxnId="{39B72184-14A8-48C2-AD6E-957C44AB50FA}">
      <dgm:prSet/>
      <dgm:spPr/>
      <dgm:t>
        <a:bodyPr/>
        <a:lstStyle/>
        <a:p>
          <a:endParaRPr lang="en-CA"/>
        </a:p>
      </dgm:t>
    </dgm:pt>
    <dgm:pt modelId="{078E960E-011E-4BAF-95EE-7D8700895073}" type="sibTrans" cxnId="{39B72184-14A8-48C2-AD6E-957C44AB50FA}">
      <dgm:prSet/>
      <dgm:spPr/>
      <dgm:t>
        <a:bodyPr/>
        <a:lstStyle/>
        <a:p>
          <a:endParaRPr lang="en-CA"/>
        </a:p>
      </dgm:t>
    </dgm:pt>
    <dgm:pt modelId="{4457750E-4309-4B90-B517-AA6EE88E82E4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Male      48.4</a:t>
          </a:r>
          <a:endParaRPr lang="en-CA" dirty="0"/>
        </a:p>
      </dgm:t>
    </dgm:pt>
    <dgm:pt modelId="{ECF670E5-949C-42F1-A4C0-197DCD1BF17E}" type="sibTrans" cxnId="{B50F1125-4F81-4F9E-B6F0-F9F0368861D2}">
      <dgm:prSet/>
      <dgm:spPr/>
      <dgm:t>
        <a:bodyPr/>
        <a:lstStyle/>
        <a:p>
          <a:endParaRPr lang="en-CA"/>
        </a:p>
      </dgm:t>
    </dgm:pt>
    <dgm:pt modelId="{0EB6C2A1-B2EE-43D0-9F3C-FFE133A1C5A6}" type="parTrans" cxnId="{B50F1125-4F81-4F9E-B6F0-F9F0368861D2}">
      <dgm:prSet/>
      <dgm:spPr/>
      <dgm:t>
        <a:bodyPr/>
        <a:lstStyle/>
        <a:p>
          <a:endParaRPr lang="en-CA"/>
        </a:p>
      </dgm:t>
    </dgm:pt>
    <dgm:pt modelId="{67984E69-06AA-4BDD-B832-1385390B8AEE}" type="pres">
      <dgm:prSet presAssocID="{2FA9C18A-A9F0-4007-8024-66F5A1CF38A0}" presName="theList" presStyleCnt="0">
        <dgm:presLayoutVars>
          <dgm:dir/>
          <dgm:animLvl val="lvl"/>
          <dgm:resizeHandles val="exact"/>
        </dgm:presLayoutVars>
      </dgm:prSet>
      <dgm:spPr/>
    </dgm:pt>
    <dgm:pt modelId="{FEE0C528-B5B9-4A5B-A6DC-3790C4FF072B}" type="pres">
      <dgm:prSet presAssocID="{DAA3495B-BF15-4E83-98DA-3E241D5ABF3A}" presName="compNode" presStyleCnt="0"/>
      <dgm:spPr/>
    </dgm:pt>
    <dgm:pt modelId="{765DA427-C3B7-4A95-BB52-D7DF5CCD80EC}" type="pres">
      <dgm:prSet presAssocID="{DAA3495B-BF15-4E83-98DA-3E241D5ABF3A}" presName="aNode" presStyleLbl="bgShp" presStyleIdx="0" presStyleCnt="1" custLinFactNeighborX="15068" custLinFactNeighborY="-364"/>
      <dgm:spPr/>
    </dgm:pt>
    <dgm:pt modelId="{B7CC5B3F-1A02-4056-8420-6520A3922100}" type="pres">
      <dgm:prSet presAssocID="{DAA3495B-BF15-4E83-98DA-3E241D5ABF3A}" presName="textNode" presStyleLbl="bgShp" presStyleIdx="0" presStyleCnt="1"/>
      <dgm:spPr/>
    </dgm:pt>
    <dgm:pt modelId="{5118FA07-C2E0-4949-B638-86A733530E4E}" type="pres">
      <dgm:prSet presAssocID="{DAA3495B-BF15-4E83-98DA-3E241D5ABF3A}" presName="compChildNode" presStyleCnt="0"/>
      <dgm:spPr/>
    </dgm:pt>
    <dgm:pt modelId="{C5C44524-5385-460A-9B2B-2A0448948D2A}" type="pres">
      <dgm:prSet presAssocID="{DAA3495B-BF15-4E83-98DA-3E241D5ABF3A}" presName="theInnerList" presStyleCnt="0"/>
      <dgm:spPr/>
    </dgm:pt>
    <dgm:pt modelId="{6236C7A0-1A8C-4032-BFC7-3651162268B8}" type="pres">
      <dgm:prSet presAssocID="{D95673C2-F518-4392-AE18-5F14F7BA2BD5}" presName="childNode" presStyleLbl="node1" presStyleIdx="0" presStyleCnt="2">
        <dgm:presLayoutVars>
          <dgm:bulletEnabled val="1"/>
        </dgm:presLayoutVars>
      </dgm:prSet>
      <dgm:spPr/>
    </dgm:pt>
    <dgm:pt modelId="{147E1261-8810-4369-8250-4FFEE7F52716}" type="pres">
      <dgm:prSet presAssocID="{D95673C2-F518-4392-AE18-5F14F7BA2BD5}" presName="aSpace2" presStyleCnt="0"/>
      <dgm:spPr/>
    </dgm:pt>
    <dgm:pt modelId="{1DDD9D23-0A3A-4E5E-983B-58282AEF9C7B}" type="pres">
      <dgm:prSet presAssocID="{4457750E-4309-4B90-B517-AA6EE88E82E4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5AD23E23-28C2-478D-9025-F9621A4634FB}" type="presOf" srcId="{DAA3495B-BF15-4E83-98DA-3E241D5ABF3A}" destId="{765DA427-C3B7-4A95-BB52-D7DF5CCD80EC}" srcOrd="0" destOrd="0" presId="urn:microsoft.com/office/officeart/2005/8/layout/lProcess2"/>
    <dgm:cxn modelId="{B50F1125-4F81-4F9E-B6F0-F9F0368861D2}" srcId="{DAA3495B-BF15-4E83-98DA-3E241D5ABF3A}" destId="{4457750E-4309-4B90-B517-AA6EE88E82E4}" srcOrd="1" destOrd="0" parTransId="{0EB6C2A1-B2EE-43D0-9F3C-FFE133A1C5A6}" sibTransId="{ECF670E5-949C-42F1-A4C0-197DCD1BF17E}"/>
    <dgm:cxn modelId="{935AD861-158D-40D5-85D4-2B8D052110EA}" type="presOf" srcId="{D95673C2-F518-4392-AE18-5F14F7BA2BD5}" destId="{6236C7A0-1A8C-4032-BFC7-3651162268B8}" srcOrd="0" destOrd="0" presId="urn:microsoft.com/office/officeart/2005/8/layout/lProcess2"/>
    <dgm:cxn modelId="{09670253-5B85-44AC-818F-E4641BC8B00C}" type="presOf" srcId="{4457750E-4309-4B90-B517-AA6EE88E82E4}" destId="{1DDD9D23-0A3A-4E5E-983B-58282AEF9C7B}" srcOrd="0" destOrd="0" presId="urn:microsoft.com/office/officeart/2005/8/layout/lProcess2"/>
    <dgm:cxn modelId="{39B72184-14A8-48C2-AD6E-957C44AB50FA}" srcId="{DAA3495B-BF15-4E83-98DA-3E241D5ABF3A}" destId="{D95673C2-F518-4392-AE18-5F14F7BA2BD5}" srcOrd="0" destOrd="0" parTransId="{939565DC-3868-4FD2-84DD-3348CC01B650}" sibTransId="{078E960E-011E-4BAF-95EE-7D8700895073}"/>
    <dgm:cxn modelId="{31A8D19F-7261-46D9-A014-A232D97FC07A}" type="presOf" srcId="{2FA9C18A-A9F0-4007-8024-66F5A1CF38A0}" destId="{67984E69-06AA-4BDD-B832-1385390B8AEE}" srcOrd="0" destOrd="0" presId="urn:microsoft.com/office/officeart/2005/8/layout/lProcess2"/>
    <dgm:cxn modelId="{72A8CBCD-48FF-4F30-BA57-098C01411760}" type="presOf" srcId="{DAA3495B-BF15-4E83-98DA-3E241D5ABF3A}" destId="{B7CC5B3F-1A02-4056-8420-6520A3922100}" srcOrd="1" destOrd="0" presId="urn:microsoft.com/office/officeart/2005/8/layout/lProcess2"/>
    <dgm:cxn modelId="{4739E2D8-37E4-4922-B9B3-D5E536627C1B}" srcId="{2FA9C18A-A9F0-4007-8024-66F5A1CF38A0}" destId="{DAA3495B-BF15-4E83-98DA-3E241D5ABF3A}" srcOrd="0" destOrd="0" parTransId="{1733F7AB-6A88-4A34-92D4-5B6984DBD24C}" sibTransId="{5A821DA3-9B86-48B5-8543-6B88AB33D159}"/>
    <dgm:cxn modelId="{A97767CA-DB45-4844-A0AB-62B350D05269}" type="presParOf" srcId="{67984E69-06AA-4BDD-B832-1385390B8AEE}" destId="{FEE0C528-B5B9-4A5B-A6DC-3790C4FF072B}" srcOrd="0" destOrd="0" presId="urn:microsoft.com/office/officeart/2005/8/layout/lProcess2"/>
    <dgm:cxn modelId="{41274D73-274C-432A-BBE3-B21D041A049D}" type="presParOf" srcId="{FEE0C528-B5B9-4A5B-A6DC-3790C4FF072B}" destId="{765DA427-C3B7-4A95-BB52-D7DF5CCD80EC}" srcOrd="0" destOrd="0" presId="urn:microsoft.com/office/officeart/2005/8/layout/lProcess2"/>
    <dgm:cxn modelId="{153D09D6-D2B2-4669-AEF8-638E8B549335}" type="presParOf" srcId="{FEE0C528-B5B9-4A5B-A6DC-3790C4FF072B}" destId="{B7CC5B3F-1A02-4056-8420-6520A3922100}" srcOrd="1" destOrd="0" presId="urn:microsoft.com/office/officeart/2005/8/layout/lProcess2"/>
    <dgm:cxn modelId="{1A7AA948-B4FD-4027-AFDF-804C8C5E55D7}" type="presParOf" srcId="{FEE0C528-B5B9-4A5B-A6DC-3790C4FF072B}" destId="{5118FA07-C2E0-4949-B638-86A733530E4E}" srcOrd="2" destOrd="0" presId="urn:microsoft.com/office/officeart/2005/8/layout/lProcess2"/>
    <dgm:cxn modelId="{C5C33629-BB88-4733-9089-3EEC39F711B6}" type="presParOf" srcId="{5118FA07-C2E0-4949-B638-86A733530E4E}" destId="{C5C44524-5385-460A-9B2B-2A0448948D2A}" srcOrd="0" destOrd="0" presId="urn:microsoft.com/office/officeart/2005/8/layout/lProcess2"/>
    <dgm:cxn modelId="{5F46C572-4C37-4D09-B4B7-0C28E172F1FE}" type="presParOf" srcId="{C5C44524-5385-460A-9B2B-2A0448948D2A}" destId="{6236C7A0-1A8C-4032-BFC7-3651162268B8}" srcOrd="0" destOrd="0" presId="urn:microsoft.com/office/officeart/2005/8/layout/lProcess2"/>
    <dgm:cxn modelId="{C2B5991A-362B-49D0-A4EF-D71DAF47751D}" type="presParOf" srcId="{C5C44524-5385-460A-9B2B-2A0448948D2A}" destId="{147E1261-8810-4369-8250-4FFEE7F52716}" srcOrd="1" destOrd="0" presId="urn:microsoft.com/office/officeart/2005/8/layout/lProcess2"/>
    <dgm:cxn modelId="{6C3CD18B-FED2-4723-AA38-9B24F9DB42F8}" type="presParOf" srcId="{C5C44524-5385-460A-9B2B-2A0448948D2A}" destId="{1DDD9D23-0A3A-4E5E-983B-58282AEF9C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A9C18A-A9F0-4007-8024-66F5A1CF38A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DAA3495B-BF15-4E83-98DA-3E241D5ABF3A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New </a:t>
          </a:r>
          <a:r>
            <a:rPr lang="en-US" altLang="zh-CN" dirty="0">
              <a:solidFill>
                <a:schemeClr val="accent1"/>
              </a:solidFill>
              <a:latin typeface="Catamaran"/>
            </a:rPr>
            <a:t>York</a:t>
          </a:r>
          <a:endParaRPr lang="en-CA" dirty="0"/>
        </a:p>
      </dgm:t>
    </dgm:pt>
    <dgm:pt modelId="{1733F7AB-6A88-4A34-92D4-5B6984DBD24C}" type="parTrans" cxnId="{4739E2D8-37E4-4922-B9B3-D5E536627C1B}">
      <dgm:prSet/>
      <dgm:spPr/>
      <dgm:t>
        <a:bodyPr/>
        <a:lstStyle/>
        <a:p>
          <a:endParaRPr lang="en-CA"/>
        </a:p>
      </dgm:t>
    </dgm:pt>
    <dgm:pt modelId="{5A821DA3-9B86-48B5-8543-6B88AB33D159}" type="sibTrans" cxnId="{4739E2D8-37E4-4922-B9B3-D5E536627C1B}">
      <dgm:prSet/>
      <dgm:spPr/>
      <dgm:t>
        <a:bodyPr/>
        <a:lstStyle/>
        <a:p>
          <a:endParaRPr lang="en-CA"/>
        </a:p>
      </dgm:t>
    </dgm:pt>
    <dgm:pt modelId="{D95673C2-F518-4392-AE18-5F14F7BA2BD5}">
      <dgm:prSet phldrT="[Text]"/>
      <dgm:spPr>
        <a:solidFill>
          <a:schemeClr val="accent5">
            <a:lumMod val="90000"/>
          </a:schemeClr>
        </a:solidFill>
      </dgm:spPr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Female    38.3</a:t>
          </a:r>
          <a:endParaRPr lang="en-CA" dirty="0"/>
        </a:p>
      </dgm:t>
    </dgm:pt>
    <dgm:pt modelId="{939565DC-3868-4FD2-84DD-3348CC01B650}" type="parTrans" cxnId="{39B72184-14A8-48C2-AD6E-957C44AB50FA}">
      <dgm:prSet/>
      <dgm:spPr/>
      <dgm:t>
        <a:bodyPr/>
        <a:lstStyle/>
        <a:p>
          <a:endParaRPr lang="en-CA"/>
        </a:p>
      </dgm:t>
    </dgm:pt>
    <dgm:pt modelId="{078E960E-011E-4BAF-95EE-7D8700895073}" type="sibTrans" cxnId="{39B72184-14A8-48C2-AD6E-957C44AB50FA}">
      <dgm:prSet/>
      <dgm:spPr/>
      <dgm:t>
        <a:bodyPr/>
        <a:lstStyle/>
        <a:p>
          <a:endParaRPr lang="en-CA"/>
        </a:p>
      </dgm:t>
    </dgm:pt>
    <dgm:pt modelId="{4457750E-4309-4B90-B517-AA6EE88E82E4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Male      45.7</a:t>
          </a:r>
          <a:endParaRPr lang="en-CA" dirty="0"/>
        </a:p>
      </dgm:t>
    </dgm:pt>
    <dgm:pt modelId="{ECF670E5-949C-42F1-A4C0-197DCD1BF17E}" type="sibTrans" cxnId="{B50F1125-4F81-4F9E-B6F0-F9F0368861D2}">
      <dgm:prSet/>
      <dgm:spPr/>
      <dgm:t>
        <a:bodyPr/>
        <a:lstStyle/>
        <a:p>
          <a:endParaRPr lang="en-CA"/>
        </a:p>
      </dgm:t>
    </dgm:pt>
    <dgm:pt modelId="{0EB6C2A1-B2EE-43D0-9F3C-FFE133A1C5A6}" type="parTrans" cxnId="{B50F1125-4F81-4F9E-B6F0-F9F0368861D2}">
      <dgm:prSet/>
      <dgm:spPr/>
      <dgm:t>
        <a:bodyPr/>
        <a:lstStyle/>
        <a:p>
          <a:endParaRPr lang="en-CA"/>
        </a:p>
      </dgm:t>
    </dgm:pt>
    <dgm:pt modelId="{67984E69-06AA-4BDD-B832-1385390B8AEE}" type="pres">
      <dgm:prSet presAssocID="{2FA9C18A-A9F0-4007-8024-66F5A1CF38A0}" presName="theList" presStyleCnt="0">
        <dgm:presLayoutVars>
          <dgm:dir/>
          <dgm:animLvl val="lvl"/>
          <dgm:resizeHandles val="exact"/>
        </dgm:presLayoutVars>
      </dgm:prSet>
      <dgm:spPr/>
    </dgm:pt>
    <dgm:pt modelId="{FEE0C528-B5B9-4A5B-A6DC-3790C4FF072B}" type="pres">
      <dgm:prSet presAssocID="{DAA3495B-BF15-4E83-98DA-3E241D5ABF3A}" presName="compNode" presStyleCnt="0"/>
      <dgm:spPr/>
    </dgm:pt>
    <dgm:pt modelId="{765DA427-C3B7-4A95-BB52-D7DF5CCD80EC}" type="pres">
      <dgm:prSet presAssocID="{DAA3495B-BF15-4E83-98DA-3E241D5ABF3A}" presName="aNode" presStyleLbl="bgShp" presStyleIdx="0" presStyleCnt="1" custLinFactNeighborY="-52"/>
      <dgm:spPr/>
    </dgm:pt>
    <dgm:pt modelId="{B7CC5B3F-1A02-4056-8420-6520A3922100}" type="pres">
      <dgm:prSet presAssocID="{DAA3495B-BF15-4E83-98DA-3E241D5ABF3A}" presName="textNode" presStyleLbl="bgShp" presStyleIdx="0" presStyleCnt="1"/>
      <dgm:spPr/>
    </dgm:pt>
    <dgm:pt modelId="{5118FA07-C2E0-4949-B638-86A733530E4E}" type="pres">
      <dgm:prSet presAssocID="{DAA3495B-BF15-4E83-98DA-3E241D5ABF3A}" presName="compChildNode" presStyleCnt="0"/>
      <dgm:spPr/>
    </dgm:pt>
    <dgm:pt modelId="{C5C44524-5385-460A-9B2B-2A0448948D2A}" type="pres">
      <dgm:prSet presAssocID="{DAA3495B-BF15-4E83-98DA-3E241D5ABF3A}" presName="theInnerList" presStyleCnt="0"/>
      <dgm:spPr/>
    </dgm:pt>
    <dgm:pt modelId="{6236C7A0-1A8C-4032-BFC7-3651162268B8}" type="pres">
      <dgm:prSet presAssocID="{D95673C2-F518-4392-AE18-5F14F7BA2BD5}" presName="childNode" presStyleLbl="node1" presStyleIdx="0" presStyleCnt="2">
        <dgm:presLayoutVars>
          <dgm:bulletEnabled val="1"/>
        </dgm:presLayoutVars>
      </dgm:prSet>
      <dgm:spPr/>
    </dgm:pt>
    <dgm:pt modelId="{147E1261-8810-4369-8250-4FFEE7F52716}" type="pres">
      <dgm:prSet presAssocID="{D95673C2-F518-4392-AE18-5F14F7BA2BD5}" presName="aSpace2" presStyleCnt="0"/>
      <dgm:spPr/>
    </dgm:pt>
    <dgm:pt modelId="{1DDD9D23-0A3A-4E5E-983B-58282AEF9C7B}" type="pres">
      <dgm:prSet presAssocID="{4457750E-4309-4B90-B517-AA6EE88E82E4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5AD23E23-28C2-478D-9025-F9621A4634FB}" type="presOf" srcId="{DAA3495B-BF15-4E83-98DA-3E241D5ABF3A}" destId="{765DA427-C3B7-4A95-BB52-D7DF5CCD80EC}" srcOrd="0" destOrd="0" presId="urn:microsoft.com/office/officeart/2005/8/layout/lProcess2"/>
    <dgm:cxn modelId="{B50F1125-4F81-4F9E-B6F0-F9F0368861D2}" srcId="{DAA3495B-BF15-4E83-98DA-3E241D5ABF3A}" destId="{4457750E-4309-4B90-B517-AA6EE88E82E4}" srcOrd="1" destOrd="0" parTransId="{0EB6C2A1-B2EE-43D0-9F3C-FFE133A1C5A6}" sibTransId="{ECF670E5-949C-42F1-A4C0-197DCD1BF17E}"/>
    <dgm:cxn modelId="{935AD861-158D-40D5-85D4-2B8D052110EA}" type="presOf" srcId="{D95673C2-F518-4392-AE18-5F14F7BA2BD5}" destId="{6236C7A0-1A8C-4032-BFC7-3651162268B8}" srcOrd="0" destOrd="0" presId="urn:microsoft.com/office/officeart/2005/8/layout/lProcess2"/>
    <dgm:cxn modelId="{09670253-5B85-44AC-818F-E4641BC8B00C}" type="presOf" srcId="{4457750E-4309-4B90-B517-AA6EE88E82E4}" destId="{1DDD9D23-0A3A-4E5E-983B-58282AEF9C7B}" srcOrd="0" destOrd="0" presId="urn:microsoft.com/office/officeart/2005/8/layout/lProcess2"/>
    <dgm:cxn modelId="{39B72184-14A8-48C2-AD6E-957C44AB50FA}" srcId="{DAA3495B-BF15-4E83-98DA-3E241D5ABF3A}" destId="{D95673C2-F518-4392-AE18-5F14F7BA2BD5}" srcOrd="0" destOrd="0" parTransId="{939565DC-3868-4FD2-84DD-3348CC01B650}" sibTransId="{078E960E-011E-4BAF-95EE-7D8700895073}"/>
    <dgm:cxn modelId="{31A8D19F-7261-46D9-A014-A232D97FC07A}" type="presOf" srcId="{2FA9C18A-A9F0-4007-8024-66F5A1CF38A0}" destId="{67984E69-06AA-4BDD-B832-1385390B8AEE}" srcOrd="0" destOrd="0" presId="urn:microsoft.com/office/officeart/2005/8/layout/lProcess2"/>
    <dgm:cxn modelId="{72A8CBCD-48FF-4F30-BA57-098C01411760}" type="presOf" srcId="{DAA3495B-BF15-4E83-98DA-3E241D5ABF3A}" destId="{B7CC5B3F-1A02-4056-8420-6520A3922100}" srcOrd="1" destOrd="0" presId="urn:microsoft.com/office/officeart/2005/8/layout/lProcess2"/>
    <dgm:cxn modelId="{4739E2D8-37E4-4922-B9B3-D5E536627C1B}" srcId="{2FA9C18A-A9F0-4007-8024-66F5A1CF38A0}" destId="{DAA3495B-BF15-4E83-98DA-3E241D5ABF3A}" srcOrd="0" destOrd="0" parTransId="{1733F7AB-6A88-4A34-92D4-5B6984DBD24C}" sibTransId="{5A821DA3-9B86-48B5-8543-6B88AB33D159}"/>
    <dgm:cxn modelId="{A97767CA-DB45-4844-A0AB-62B350D05269}" type="presParOf" srcId="{67984E69-06AA-4BDD-B832-1385390B8AEE}" destId="{FEE0C528-B5B9-4A5B-A6DC-3790C4FF072B}" srcOrd="0" destOrd="0" presId="urn:microsoft.com/office/officeart/2005/8/layout/lProcess2"/>
    <dgm:cxn modelId="{41274D73-274C-432A-BBE3-B21D041A049D}" type="presParOf" srcId="{FEE0C528-B5B9-4A5B-A6DC-3790C4FF072B}" destId="{765DA427-C3B7-4A95-BB52-D7DF5CCD80EC}" srcOrd="0" destOrd="0" presId="urn:microsoft.com/office/officeart/2005/8/layout/lProcess2"/>
    <dgm:cxn modelId="{153D09D6-D2B2-4669-AEF8-638E8B549335}" type="presParOf" srcId="{FEE0C528-B5B9-4A5B-A6DC-3790C4FF072B}" destId="{B7CC5B3F-1A02-4056-8420-6520A3922100}" srcOrd="1" destOrd="0" presId="urn:microsoft.com/office/officeart/2005/8/layout/lProcess2"/>
    <dgm:cxn modelId="{1A7AA948-B4FD-4027-AFDF-804C8C5E55D7}" type="presParOf" srcId="{FEE0C528-B5B9-4A5B-A6DC-3790C4FF072B}" destId="{5118FA07-C2E0-4949-B638-86A733530E4E}" srcOrd="2" destOrd="0" presId="urn:microsoft.com/office/officeart/2005/8/layout/lProcess2"/>
    <dgm:cxn modelId="{C5C33629-BB88-4733-9089-3EEC39F711B6}" type="presParOf" srcId="{5118FA07-C2E0-4949-B638-86A733530E4E}" destId="{C5C44524-5385-460A-9B2B-2A0448948D2A}" srcOrd="0" destOrd="0" presId="urn:microsoft.com/office/officeart/2005/8/layout/lProcess2"/>
    <dgm:cxn modelId="{5F46C572-4C37-4D09-B4B7-0C28E172F1FE}" type="presParOf" srcId="{C5C44524-5385-460A-9B2B-2A0448948D2A}" destId="{6236C7A0-1A8C-4032-BFC7-3651162268B8}" srcOrd="0" destOrd="0" presId="urn:microsoft.com/office/officeart/2005/8/layout/lProcess2"/>
    <dgm:cxn modelId="{C2B5991A-362B-49D0-A4EF-D71DAF47751D}" type="presParOf" srcId="{C5C44524-5385-460A-9B2B-2A0448948D2A}" destId="{147E1261-8810-4369-8250-4FFEE7F52716}" srcOrd="1" destOrd="0" presId="urn:microsoft.com/office/officeart/2005/8/layout/lProcess2"/>
    <dgm:cxn modelId="{6C3CD18B-FED2-4723-AA38-9B24F9DB42F8}" type="presParOf" srcId="{C5C44524-5385-460A-9B2B-2A0448948D2A}" destId="{1DDD9D23-0A3A-4E5E-983B-58282AEF9C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A9C18A-A9F0-4007-8024-66F5A1CF38A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DAA3495B-BF15-4E83-98DA-3E241D5ABF3A}">
      <dgm:prSet phldrT="[Text]"/>
      <dgm:spPr/>
      <dgm:t>
        <a:bodyPr/>
        <a:lstStyle/>
        <a:p>
          <a:r>
            <a:rPr lang="en-US" altLang="zh-CN" dirty="0">
              <a:solidFill>
                <a:schemeClr val="accent1"/>
              </a:solidFill>
              <a:latin typeface="Catamaran"/>
            </a:rPr>
            <a:t>Texas</a:t>
          </a:r>
          <a:endParaRPr lang="en-CA" dirty="0"/>
        </a:p>
      </dgm:t>
    </dgm:pt>
    <dgm:pt modelId="{1733F7AB-6A88-4A34-92D4-5B6984DBD24C}" type="parTrans" cxnId="{4739E2D8-37E4-4922-B9B3-D5E536627C1B}">
      <dgm:prSet/>
      <dgm:spPr/>
      <dgm:t>
        <a:bodyPr/>
        <a:lstStyle/>
        <a:p>
          <a:endParaRPr lang="en-CA"/>
        </a:p>
      </dgm:t>
    </dgm:pt>
    <dgm:pt modelId="{5A821DA3-9B86-48B5-8543-6B88AB33D159}" type="sibTrans" cxnId="{4739E2D8-37E4-4922-B9B3-D5E536627C1B}">
      <dgm:prSet/>
      <dgm:spPr/>
      <dgm:t>
        <a:bodyPr/>
        <a:lstStyle/>
        <a:p>
          <a:endParaRPr lang="en-CA"/>
        </a:p>
      </dgm:t>
    </dgm:pt>
    <dgm:pt modelId="{D95673C2-F518-4392-AE18-5F14F7BA2BD5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Female    38.2</a:t>
          </a:r>
          <a:endParaRPr lang="en-CA" dirty="0"/>
        </a:p>
      </dgm:t>
    </dgm:pt>
    <dgm:pt modelId="{939565DC-3868-4FD2-84DD-3348CC01B650}" type="parTrans" cxnId="{39B72184-14A8-48C2-AD6E-957C44AB50FA}">
      <dgm:prSet/>
      <dgm:spPr/>
      <dgm:t>
        <a:bodyPr/>
        <a:lstStyle/>
        <a:p>
          <a:endParaRPr lang="en-CA"/>
        </a:p>
      </dgm:t>
    </dgm:pt>
    <dgm:pt modelId="{078E960E-011E-4BAF-95EE-7D8700895073}" type="sibTrans" cxnId="{39B72184-14A8-48C2-AD6E-957C44AB50FA}">
      <dgm:prSet/>
      <dgm:spPr/>
      <dgm:t>
        <a:bodyPr/>
        <a:lstStyle/>
        <a:p>
          <a:endParaRPr lang="en-CA"/>
        </a:p>
      </dgm:t>
    </dgm:pt>
    <dgm:pt modelId="{4457750E-4309-4B90-B517-AA6EE88E82E4}">
      <dgm:prSet phldrT="[Text]"/>
      <dgm:spPr/>
      <dgm:t>
        <a:bodyPr/>
        <a:lstStyle/>
        <a:p>
          <a:r>
            <a:rPr lang="en-CA" dirty="0">
              <a:solidFill>
                <a:schemeClr val="accent1"/>
              </a:solidFill>
              <a:latin typeface="Catamaran"/>
            </a:rPr>
            <a:t>Male      47.8</a:t>
          </a:r>
          <a:endParaRPr lang="en-CA" dirty="0"/>
        </a:p>
      </dgm:t>
    </dgm:pt>
    <dgm:pt modelId="{ECF670E5-949C-42F1-A4C0-197DCD1BF17E}" type="sibTrans" cxnId="{B50F1125-4F81-4F9E-B6F0-F9F0368861D2}">
      <dgm:prSet/>
      <dgm:spPr/>
      <dgm:t>
        <a:bodyPr/>
        <a:lstStyle/>
        <a:p>
          <a:endParaRPr lang="en-CA"/>
        </a:p>
      </dgm:t>
    </dgm:pt>
    <dgm:pt modelId="{0EB6C2A1-B2EE-43D0-9F3C-FFE133A1C5A6}" type="parTrans" cxnId="{B50F1125-4F81-4F9E-B6F0-F9F0368861D2}">
      <dgm:prSet/>
      <dgm:spPr/>
      <dgm:t>
        <a:bodyPr/>
        <a:lstStyle/>
        <a:p>
          <a:endParaRPr lang="en-CA"/>
        </a:p>
      </dgm:t>
    </dgm:pt>
    <dgm:pt modelId="{67984E69-06AA-4BDD-B832-1385390B8AEE}" type="pres">
      <dgm:prSet presAssocID="{2FA9C18A-A9F0-4007-8024-66F5A1CF38A0}" presName="theList" presStyleCnt="0">
        <dgm:presLayoutVars>
          <dgm:dir/>
          <dgm:animLvl val="lvl"/>
          <dgm:resizeHandles val="exact"/>
        </dgm:presLayoutVars>
      </dgm:prSet>
      <dgm:spPr/>
    </dgm:pt>
    <dgm:pt modelId="{FEE0C528-B5B9-4A5B-A6DC-3790C4FF072B}" type="pres">
      <dgm:prSet presAssocID="{DAA3495B-BF15-4E83-98DA-3E241D5ABF3A}" presName="compNode" presStyleCnt="0"/>
      <dgm:spPr/>
    </dgm:pt>
    <dgm:pt modelId="{765DA427-C3B7-4A95-BB52-D7DF5CCD80EC}" type="pres">
      <dgm:prSet presAssocID="{DAA3495B-BF15-4E83-98DA-3E241D5ABF3A}" presName="aNode" presStyleLbl="bgShp" presStyleIdx="0" presStyleCnt="1" custLinFactNeighborX="15068" custLinFactNeighborY="-364"/>
      <dgm:spPr/>
    </dgm:pt>
    <dgm:pt modelId="{B7CC5B3F-1A02-4056-8420-6520A3922100}" type="pres">
      <dgm:prSet presAssocID="{DAA3495B-BF15-4E83-98DA-3E241D5ABF3A}" presName="textNode" presStyleLbl="bgShp" presStyleIdx="0" presStyleCnt="1"/>
      <dgm:spPr/>
    </dgm:pt>
    <dgm:pt modelId="{5118FA07-C2E0-4949-B638-86A733530E4E}" type="pres">
      <dgm:prSet presAssocID="{DAA3495B-BF15-4E83-98DA-3E241D5ABF3A}" presName="compChildNode" presStyleCnt="0"/>
      <dgm:spPr/>
    </dgm:pt>
    <dgm:pt modelId="{C5C44524-5385-460A-9B2B-2A0448948D2A}" type="pres">
      <dgm:prSet presAssocID="{DAA3495B-BF15-4E83-98DA-3E241D5ABF3A}" presName="theInnerList" presStyleCnt="0"/>
      <dgm:spPr/>
    </dgm:pt>
    <dgm:pt modelId="{6236C7A0-1A8C-4032-BFC7-3651162268B8}" type="pres">
      <dgm:prSet presAssocID="{D95673C2-F518-4392-AE18-5F14F7BA2BD5}" presName="childNode" presStyleLbl="node1" presStyleIdx="0" presStyleCnt="2">
        <dgm:presLayoutVars>
          <dgm:bulletEnabled val="1"/>
        </dgm:presLayoutVars>
      </dgm:prSet>
      <dgm:spPr/>
    </dgm:pt>
    <dgm:pt modelId="{147E1261-8810-4369-8250-4FFEE7F52716}" type="pres">
      <dgm:prSet presAssocID="{D95673C2-F518-4392-AE18-5F14F7BA2BD5}" presName="aSpace2" presStyleCnt="0"/>
      <dgm:spPr/>
    </dgm:pt>
    <dgm:pt modelId="{1DDD9D23-0A3A-4E5E-983B-58282AEF9C7B}" type="pres">
      <dgm:prSet presAssocID="{4457750E-4309-4B90-B517-AA6EE88E82E4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5AD23E23-28C2-478D-9025-F9621A4634FB}" type="presOf" srcId="{DAA3495B-BF15-4E83-98DA-3E241D5ABF3A}" destId="{765DA427-C3B7-4A95-BB52-D7DF5CCD80EC}" srcOrd="0" destOrd="0" presId="urn:microsoft.com/office/officeart/2005/8/layout/lProcess2"/>
    <dgm:cxn modelId="{B50F1125-4F81-4F9E-B6F0-F9F0368861D2}" srcId="{DAA3495B-BF15-4E83-98DA-3E241D5ABF3A}" destId="{4457750E-4309-4B90-B517-AA6EE88E82E4}" srcOrd="1" destOrd="0" parTransId="{0EB6C2A1-B2EE-43D0-9F3C-FFE133A1C5A6}" sibTransId="{ECF670E5-949C-42F1-A4C0-197DCD1BF17E}"/>
    <dgm:cxn modelId="{935AD861-158D-40D5-85D4-2B8D052110EA}" type="presOf" srcId="{D95673C2-F518-4392-AE18-5F14F7BA2BD5}" destId="{6236C7A0-1A8C-4032-BFC7-3651162268B8}" srcOrd="0" destOrd="0" presId="urn:microsoft.com/office/officeart/2005/8/layout/lProcess2"/>
    <dgm:cxn modelId="{09670253-5B85-44AC-818F-E4641BC8B00C}" type="presOf" srcId="{4457750E-4309-4B90-B517-AA6EE88E82E4}" destId="{1DDD9D23-0A3A-4E5E-983B-58282AEF9C7B}" srcOrd="0" destOrd="0" presId="urn:microsoft.com/office/officeart/2005/8/layout/lProcess2"/>
    <dgm:cxn modelId="{39B72184-14A8-48C2-AD6E-957C44AB50FA}" srcId="{DAA3495B-BF15-4E83-98DA-3E241D5ABF3A}" destId="{D95673C2-F518-4392-AE18-5F14F7BA2BD5}" srcOrd="0" destOrd="0" parTransId="{939565DC-3868-4FD2-84DD-3348CC01B650}" sibTransId="{078E960E-011E-4BAF-95EE-7D8700895073}"/>
    <dgm:cxn modelId="{31A8D19F-7261-46D9-A014-A232D97FC07A}" type="presOf" srcId="{2FA9C18A-A9F0-4007-8024-66F5A1CF38A0}" destId="{67984E69-06AA-4BDD-B832-1385390B8AEE}" srcOrd="0" destOrd="0" presId="urn:microsoft.com/office/officeart/2005/8/layout/lProcess2"/>
    <dgm:cxn modelId="{72A8CBCD-48FF-4F30-BA57-098C01411760}" type="presOf" srcId="{DAA3495B-BF15-4E83-98DA-3E241D5ABF3A}" destId="{B7CC5B3F-1A02-4056-8420-6520A3922100}" srcOrd="1" destOrd="0" presId="urn:microsoft.com/office/officeart/2005/8/layout/lProcess2"/>
    <dgm:cxn modelId="{4739E2D8-37E4-4922-B9B3-D5E536627C1B}" srcId="{2FA9C18A-A9F0-4007-8024-66F5A1CF38A0}" destId="{DAA3495B-BF15-4E83-98DA-3E241D5ABF3A}" srcOrd="0" destOrd="0" parTransId="{1733F7AB-6A88-4A34-92D4-5B6984DBD24C}" sibTransId="{5A821DA3-9B86-48B5-8543-6B88AB33D159}"/>
    <dgm:cxn modelId="{A97767CA-DB45-4844-A0AB-62B350D05269}" type="presParOf" srcId="{67984E69-06AA-4BDD-B832-1385390B8AEE}" destId="{FEE0C528-B5B9-4A5B-A6DC-3790C4FF072B}" srcOrd="0" destOrd="0" presId="urn:microsoft.com/office/officeart/2005/8/layout/lProcess2"/>
    <dgm:cxn modelId="{41274D73-274C-432A-BBE3-B21D041A049D}" type="presParOf" srcId="{FEE0C528-B5B9-4A5B-A6DC-3790C4FF072B}" destId="{765DA427-C3B7-4A95-BB52-D7DF5CCD80EC}" srcOrd="0" destOrd="0" presId="urn:microsoft.com/office/officeart/2005/8/layout/lProcess2"/>
    <dgm:cxn modelId="{153D09D6-D2B2-4669-AEF8-638E8B549335}" type="presParOf" srcId="{FEE0C528-B5B9-4A5B-A6DC-3790C4FF072B}" destId="{B7CC5B3F-1A02-4056-8420-6520A3922100}" srcOrd="1" destOrd="0" presId="urn:microsoft.com/office/officeart/2005/8/layout/lProcess2"/>
    <dgm:cxn modelId="{1A7AA948-B4FD-4027-AFDF-804C8C5E55D7}" type="presParOf" srcId="{FEE0C528-B5B9-4A5B-A6DC-3790C4FF072B}" destId="{5118FA07-C2E0-4949-B638-86A733530E4E}" srcOrd="2" destOrd="0" presId="urn:microsoft.com/office/officeart/2005/8/layout/lProcess2"/>
    <dgm:cxn modelId="{C5C33629-BB88-4733-9089-3EEC39F711B6}" type="presParOf" srcId="{5118FA07-C2E0-4949-B638-86A733530E4E}" destId="{C5C44524-5385-460A-9B2B-2A0448948D2A}" srcOrd="0" destOrd="0" presId="urn:microsoft.com/office/officeart/2005/8/layout/lProcess2"/>
    <dgm:cxn modelId="{5F46C572-4C37-4D09-B4B7-0C28E172F1FE}" type="presParOf" srcId="{C5C44524-5385-460A-9B2B-2A0448948D2A}" destId="{6236C7A0-1A8C-4032-BFC7-3651162268B8}" srcOrd="0" destOrd="0" presId="urn:microsoft.com/office/officeart/2005/8/layout/lProcess2"/>
    <dgm:cxn modelId="{C2B5991A-362B-49D0-A4EF-D71DAF47751D}" type="presParOf" srcId="{C5C44524-5385-460A-9B2B-2A0448948D2A}" destId="{147E1261-8810-4369-8250-4FFEE7F52716}" srcOrd="1" destOrd="0" presId="urn:microsoft.com/office/officeart/2005/8/layout/lProcess2"/>
    <dgm:cxn modelId="{6C3CD18B-FED2-4723-AA38-9B24F9DB42F8}" type="presParOf" srcId="{C5C44524-5385-460A-9B2B-2A0448948D2A}" destId="{1DDD9D23-0A3A-4E5E-983B-58282AEF9C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F70198-70EA-4046-9C7B-11B40ED597EE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2C4C0CAA-6AF1-4573-8961-75D316109C77}">
      <dgm:prSet/>
      <dgm:spPr/>
      <dgm:t>
        <a:bodyPr/>
        <a:lstStyle/>
        <a:p>
          <a:r>
            <a:rPr lang="en-CA" dirty="0"/>
            <a:t>West Virginia </a:t>
          </a:r>
        </a:p>
        <a:p>
          <a:r>
            <a:rPr lang="en-CA" dirty="0"/>
            <a:t>35.49</a:t>
          </a:r>
        </a:p>
      </dgm:t>
    </dgm:pt>
    <dgm:pt modelId="{E536EC00-3D37-4CE3-89E5-568E7CB91B49}" type="parTrans" cxnId="{5625CE4F-2A7E-424A-941D-8D266F6956A5}">
      <dgm:prSet/>
      <dgm:spPr/>
      <dgm:t>
        <a:bodyPr/>
        <a:lstStyle/>
        <a:p>
          <a:endParaRPr lang="en-CA"/>
        </a:p>
      </dgm:t>
    </dgm:pt>
    <dgm:pt modelId="{F90ACD09-5A6D-4899-84A0-530112B80171}" type="sibTrans" cxnId="{5625CE4F-2A7E-424A-941D-8D266F6956A5}">
      <dgm:prSet/>
      <dgm:spPr/>
      <dgm:t>
        <a:bodyPr/>
        <a:lstStyle/>
        <a:p>
          <a:endParaRPr lang="en-CA"/>
        </a:p>
      </dgm:t>
    </dgm:pt>
    <dgm:pt modelId="{EF6C9B70-F120-484E-9C0E-B7EC99556F81}">
      <dgm:prSet/>
      <dgm:spPr/>
      <dgm:t>
        <a:bodyPr/>
        <a:lstStyle/>
        <a:p>
          <a:r>
            <a:rPr lang="en-CA" dirty="0"/>
            <a:t>Louisiana</a:t>
          </a:r>
        </a:p>
        <a:p>
          <a:r>
            <a:rPr lang="en-CA" dirty="0"/>
            <a:t>34.82</a:t>
          </a:r>
        </a:p>
      </dgm:t>
    </dgm:pt>
    <dgm:pt modelId="{11C63AA7-6AA9-4AE3-B113-7279649E73C6}" type="parTrans" cxnId="{FDEA54D1-F160-421B-B04E-1FEF7BBF5C27}">
      <dgm:prSet/>
      <dgm:spPr/>
      <dgm:t>
        <a:bodyPr/>
        <a:lstStyle/>
        <a:p>
          <a:endParaRPr lang="en-CA"/>
        </a:p>
      </dgm:t>
    </dgm:pt>
    <dgm:pt modelId="{A16E4047-0D17-45FA-AF35-6CFF23CEEE41}" type="sibTrans" cxnId="{FDEA54D1-F160-421B-B04E-1FEF7BBF5C27}">
      <dgm:prSet/>
      <dgm:spPr/>
      <dgm:t>
        <a:bodyPr/>
        <a:lstStyle/>
        <a:p>
          <a:endParaRPr lang="en-CA"/>
        </a:p>
      </dgm:t>
    </dgm:pt>
    <dgm:pt modelId="{A77D05D3-8B2F-42CD-A176-A1570AF78F96}">
      <dgm:prSet/>
      <dgm:spPr/>
      <dgm:t>
        <a:bodyPr/>
        <a:lstStyle/>
        <a:p>
          <a:r>
            <a:rPr lang="en-CA" dirty="0"/>
            <a:t>Mississippi</a:t>
          </a:r>
        </a:p>
        <a:p>
          <a:r>
            <a:rPr lang="en-CA" dirty="0"/>
            <a:t>35.46</a:t>
          </a:r>
        </a:p>
      </dgm:t>
    </dgm:pt>
    <dgm:pt modelId="{30B92992-D7E9-4CB1-AF7B-F708E9FB8C2A}" type="sibTrans" cxnId="{CAF678AF-24BB-455B-8347-2CEC93A54BC0}">
      <dgm:prSet/>
      <dgm:spPr/>
      <dgm:t>
        <a:bodyPr/>
        <a:lstStyle/>
        <a:p>
          <a:endParaRPr lang="en-CA"/>
        </a:p>
      </dgm:t>
    </dgm:pt>
    <dgm:pt modelId="{529D2A51-A773-4FA3-B475-D66CC50F8226}" type="parTrans" cxnId="{CAF678AF-24BB-455B-8347-2CEC93A54BC0}">
      <dgm:prSet/>
      <dgm:spPr/>
      <dgm:t>
        <a:bodyPr/>
        <a:lstStyle/>
        <a:p>
          <a:endParaRPr lang="en-CA"/>
        </a:p>
      </dgm:t>
    </dgm:pt>
    <dgm:pt modelId="{382E8570-F067-4390-B101-676016BB0635}" type="pres">
      <dgm:prSet presAssocID="{2BF70198-70EA-4046-9C7B-11B40ED597EE}" presName="Name0" presStyleCnt="0">
        <dgm:presLayoutVars>
          <dgm:dir/>
          <dgm:animLvl val="lvl"/>
          <dgm:resizeHandles val="exact"/>
        </dgm:presLayoutVars>
      </dgm:prSet>
      <dgm:spPr/>
    </dgm:pt>
    <dgm:pt modelId="{5BA1D478-67DD-4B12-8399-FC03AC04CA5E}" type="pres">
      <dgm:prSet presAssocID="{2C4C0CAA-6AF1-4573-8961-75D316109C77}" presName="Name8" presStyleCnt="0"/>
      <dgm:spPr/>
    </dgm:pt>
    <dgm:pt modelId="{FA5699AF-745D-4C26-8F66-C7773EE2D349}" type="pres">
      <dgm:prSet presAssocID="{2C4C0CAA-6AF1-4573-8961-75D316109C77}" presName="level" presStyleLbl="node1" presStyleIdx="0" presStyleCnt="3">
        <dgm:presLayoutVars>
          <dgm:chMax val="1"/>
          <dgm:bulletEnabled val="1"/>
        </dgm:presLayoutVars>
      </dgm:prSet>
      <dgm:spPr/>
    </dgm:pt>
    <dgm:pt modelId="{E8EA1138-805B-4B0C-9091-6922F1D617BF}" type="pres">
      <dgm:prSet presAssocID="{2C4C0CAA-6AF1-4573-8961-75D316109C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5205CE-EE13-4C86-BB75-8475AECEDF7C}" type="pres">
      <dgm:prSet presAssocID="{A77D05D3-8B2F-42CD-A176-A1570AF78F96}" presName="Name8" presStyleCnt="0"/>
      <dgm:spPr/>
    </dgm:pt>
    <dgm:pt modelId="{26CE4CA2-498B-497B-AB05-DF1A5E2BB02F}" type="pres">
      <dgm:prSet presAssocID="{A77D05D3-8B2F-42CD-A176-A1570AF78F96}" presName="level" presStyleLbl="node1" presStyleIdx="1" presStyleCnt="3">
        <dgm:presLayoutVars>
          <dgm:chMax val="1"/>
          <dgm:bulletEnabled val="1"/>
        </dgm:presLayoutVars>
      </dgm:prSet>
      <dgm:spPr/>
    </dgm:pt>
    <dgm:pt modelId="{4F2B0C2C-9765-4464-AAEE-C383BE00CB87}" type="pres">
      <dgm:prSet presAssocID="{A77D05D3-8B2F-42CD-A176-A1570AF78F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DF83A7-C4C9-4173-9D1E-016E12D5F354}" type="pres">
      <dgm:prSet presAssocID="{EF6C9B70-F120-484E-9C0E-B7EC99556F81}" presName="Name8" presStyleCnt="0"/>
      <dgm:spPr/>
    </dgm:pt>
    <dgm:pt modelId="{A4BC68E0-F9B8-4025-A718-0B752F216FA1}" type="pres">
      <dgm:prSet presAssocID="{EF6C9B70-F120-484E-9C0E-B7EC99556F81}" presName="level" presStyleLbl="node1" presStyleIdx="2" presStyleCnt="3">
        <dgm:presLayoutVars>
          <dgm:chMax val="1"/>
          <dgm:bulletEnabled val="1"/>
        </dgm:presLayoutVars>
      </dgm:prSet>
      <dgm:spPr/>
    </dgm:pt>
    <dgm:pt modelId="{56F608AA-D1C2-43A3-825B-EA1712D92090}" type="pres">
      <dgm:prSet presAssocID="{EF6C9B70-F120-484E-9C0E-B7EC99556F8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4B2F01A-43E6-4825-8106-6CE0C96D8F9E}" type="presOf" srcId="{EF6C9B70-F120-484E-9C0E-B7EC99556F81}" destId="{56F608AA-D1C2-43A3-825B-EA1712D92090}" srcOrd="1" destOrd="0" presId="urn:microsoft.com/office/officeart/2005/8/layout/pyramid1"/>
    <dgm:cxn modelId="{C4978A2F-3313-4D4F-9A29-A8EBB2CDDAF5}" type="presOf" srcId="{2BF70198-70EA-4046-9C7B-11B40ED597EE}" destId="{382E8570-F067-4390-B101-676016BB0635}" srcOrd="0" destOrd="0" presId="urn:microsoft.com/office/officeart/2005/8/layout/pyramid1"/>
    <dgm:cxn modelId="{997E6148-0E53-4823-85BE-E12B7F2A9A7C}" type="presOf" srcId="{2C4C0CAA-6AF1-4573-8961-75D316109C77}" destId="{E8EA1138-805B-4B0C-9091-6922F1D617BF}" srcOrd="1" destOrd="0" presId="urn:microsoft.com/office/officeart/2005/8/layout/pyramid1"/>
    <dgm:cxn modelId="{5625CE4F-2A7E-424A-941D-8D266F6956A5}" srcId="{2BF70198-70EA-4046-9C7B-11B40ED597EE}" destId="{2C4C0CAA-6AF1-4573-8961-75D316109C77}" srcOrd="0" destOrd="0" parTransId="{E536EC00-3D37-4CE3-89E5-568E7CB91B49}" sibTransId="{F90ACD09-5A6D-4899-84A0-530112B80171}"/>
    <dgm:cxn modelId="{F6C3FD7E-9355-4902-ABA1-36B23217FD7B}" type="presOf" srcId="{A77D05D3-8B2F-42CD-A176-A1570AF78F96}" destId="{4F2B0C2C-9765-4464-AAEE-C383BE00CB87}" srcOrd="1" destOrd="0" presId="urn:microsoft.com/office/officeart/2005/8/layout/pyramid1"/>
    <dgm:cxn modelId="{CAF678AF-24BB-455B-8347-2CEC93A54BC0}" srcId="{2BF70198-70EA-4046-9C7B-11B40ED597EE}" destId="{A77D05D3-8B2F-42CD-A176-A1570AF78F96}" srcOrd="1" destOrd="0" parTransId="{529D2A51-A773-4FA3-B475-D66CC50F8226}" sibTransId="{30B92992-D7E9-4CB1-AF7B-F708E9FB8C2A}"/>
    <dgm:cxn modelId="{B92C0BB5-8133-41F8-B78F-46B33E455A2A}" type="presOf" srcId="{2C4C0CAA-6AF1-4573-8961-75D316109C77}" destId="{FA5699AF-745D-4C26-8F66-C7773EE2D349}" srcOrd="0" destOrd="0" presId="urn:microsoft.com/office/officeart/2005/8/layout/pyramid1"/>
    <dgm:cxn modelId="{0C362CC1-F044-4D3E-9B62-57E9C91DB811}" type="presOf" srcId="{A77D05D3-8B2F-42CD-A176-A1570AF78F96}" destId="{26CE4CA2-498B-497B-AB05-DF1A5E2BB02F}" srcOrd="0" destOrd="0" presId="urn:microsoft.com/office/officeart/2005/8/layout/pyramid1"/>
    <dgm:cxn modelId="{FDEA54D1-F160-421B-B04E-1FEF7BBF5C27}" srcId="{2BF70198-70EA-4046-9C7B-11B40ED597EE}" destId="{EF6C9B70-F120-484E-9C0E-B7EC99556F81}" srcOrd="2" destOrd="0" parTransId="{11C63AA7-6AA9-4AE3-B113-7279649E73C6}" sibTransId="{A16E4047-0D17-45FA-AF35-6CFF23CEEE41}"/>
    <dgm:cxn modelId="{85983DDB-45EC-4B4F-89C3-4473B6572DC8}" type="presOf" srcId="{EF6C9B70-F120-484E-9C0E-B7EC99556F81}" destId="{A4BC68E0-F9B8-4025-A718-0B752F216FA1}" srcOrd="0" destOrd="0" presId="urn:microsoft.com/office/officeart/2005/8/layout/pyramid1"/>
    <dgm:cxn modelId="{48340752-7631-45A9-BDD3-59E4EDE07059}" type="presParOf" srcId="{382E8570-F067-4390-B101-676016BB0635}" destId="{5BA1D478-67DD-4B12-8399-FC03AC04CA5E}" srcOrd="0" destOrd="0" presId="urn:microsoft.com/office/officeart/2005/8/layout/pyramid1"/>
    <dgm:cxn modelId="{A41AFDFA-4A12-40CD-A89F-74A6D16D2889}" type="presParOf" srcId="{5BA1D478-67DD-4B12-8399-FC03AC04CA5E}" destId="{FA5699AF-745D-4C26-8F66-C7773EE2D349}" srcOrd="0" destOrd="0" presId="urn:microsoft.com/office/officeart/2005/8/layout/pyramid1"/>
    <dgm:cxn modelId="{A4AD3301-6CF6-4E57-B21F-1A74002BECCA}" type="presParOf" srcId="{5BA1D478-67DD-4B12-8399-FC03AC04CA5E}" destId="{E8EA1138-805B-4B0C-9091-6922F1D617BF}" srcOrd="1" destOrd="0" presId="urn:microsoft.com/office/officeart/2005/8/layout/pyramid1"/>
    <dgm:cxn modelId="{43217896-C6B4-4F6C-BC15-EBF8FB24CF9B}" type="presParOf" srcId="{382E8570-F067-4390-B101-676016BB0635}" destId="{E65205CE-EE13-4C86-BB75-8475AECEDF7C}" srcOrd="1" destOrd="0" presId="urn:microsoft.com/office/officeart/2005/8/layout/pyramid1"/>
    <dgm:cxn modelId="{6F01FE65-5D53-463D-8D6F-5F9C72BBA0DE}" type="presParOf" srcId="{E65205CE-EE13-4C86-BB75-8475AECEDF7C}" destId="{26CE4CA2-498B-497B-AB05-DF1A5E2BB02F}" srcOrd="0" destOrd="0" presId="urn:microsoft.com/office/officeart/2005/8/layout/pyramid1"/>
    <dgm:cxn modelId="{042BBAC7-CFE7-4DEA-9FC5-C365EF09AA30}" type="presParOf" srcId="{E65205CE-EE13-4C86-BB75-8475AECEDF7C}" destId="{4F2B0C2C-9765-4464-AAEE-C383BE00CB87}" srcOrd="1" destOrd="0" presId="urn:microsoft.com/office/officeart/2005/8/layout/pyramid1"/>
    <dgm:cxn modelId="{876041E3-33A5-40A3-8210-9A50A81834B5}" type="presParOf" srcId="{382E8570-F067-4390-B101-676016BB0635}" destId="{E4DF83A7-C4C9-4173-9D1E-016E12D5F354}" srcOrd="2" destOrd="0" presId="urn:microsoft.com/office/officeart/2005/8/layout/pyramid1"/>
    <dgm:cxn modelId="{A87C7DCA-63F3-4863-A05C-B3A3CCBE8692}" type="presParOf" srcId="{E4DF83A7-C4C9-4173-9D1E-016E12D5F354}" destId="{A4BC68E0-F9B8-4025-A718-0B752F216FA1}" srcOrd="0" destOrd="0" presId="urn:microsoft.com/office/officeart/2005/8/layout/pyramid1"/>
    <dgm:cxn modelId="{600CC538-0EEE-4274-935C-37A3B3F90848}" type="presParOf" srcId="{E4DF83A7-C4C9-4173-9D1E-016E12D5F354}" destId="{56F608AA-D1C2-43A3-825B-EA1712D9209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6A1FD6-8F5A-491E-BF24-35290E5D6E62}" type="doc">
      <dgm:prSet loTypeId="urn:microsoft.com/office/officeart/2005/8/layout/pyramid3" loCatId="pyramid" qsTypeId="urn:microsoft.com/office/officeart/2005/8/quickstyle/simple1" qsCatId="simple" csTypeId="urn:microsoft.com/office/officeart/2005/8/colors/colorful3" csCatId="colorful" phldr="1"/>
      <dgm:spPr/>
    </dgm:pt>
    <dgm:pt modelId="{2A3FEDC3-0A09-41C1-863E-28BF35399143}">
      <dgm:prSet/>
      <dgm:spPr/>
      <dgm:t>
        <a:bodyPr/>
        <a:lstStyle/>
        <a:p>
          <a:r>
            <a:rPr lang="en-CA" dirty="0"/>
            <a:t>Hawaii</a:t>
          </a:r>
        </a:p>
        <a:p>
          <a:r>
            <a:rPr lang="en-CA" dirty="0"/>
            <a:t>29.64</a:t>
          </a:r>
        </a:p>
      </dgm:t>
    </dgm:pt>
    <dgm:pt modelId="{EBE34E31-6A35-4822-8BA5-2E8DD4D1F724}" type="parTrans" cxnId="{76DCAF36-A501-43A5-BA6F-0B0DD9334337}">
      <dgm:prSet/>
      <dgm:spPr/>
      <dgm:t>
        <a:bodyPr/>
        <a:lstStyle/>
        <a:p>
          <a:endParaRPr lang="en-CA"/>
        </a:p>
      </dgm:t>
    </dgm:pt>
    <dgm:pt modelId="{BB257B51-1CF4-4E16-9E60-3C135CE9FB08}" type="sibTrans" cxnId="{76DCAF36-A501-43A5-BA6F-0B0DD9334337}">
      <dgm:prSet/>
      <dgm:spPr/>
      <dgm:t>
        <a:bodyPr/>
        <a:lstStyle/>
        <a:p>
          <a:endParaRPr lang="en-CA"/>
        </a:p>
      </dgm:t>
    </dgm:pt>
    <dgm:pt modelId="{A659F22A-32E1-42E1-9F74-CE2B7F4D5C3F}">
      <dgm:prSet/>
      <dgm:spPr/>
      <dgm:t>
        <a:bodyPr/>
        <a:lstStyle/>
        <a:p>
          <a:r>
            <a:rPr lang="en-CA" dirty="0"/>
            <a:t>Colorado</a:t>
          </a:r>
        </a:p>
        <a:p>
          <a:r>
            <a:rPr lang="en-CA" dirty="0"/>
            <a:t>29.16</a:t>
          </a:r>
        </a:p>
      </dgm:t>
    </dgm:pt>
    <dgm:pt modelId="{C5E33800-0BE8-4B43-9FC2-3CEDE4316B40}" type="parTrans" cxnId="{12E194D1-05D3-4370-978B-A2D8A1C5F496}">
      <dgm:prSet/>
      <dgm:spPr/>
      <dgm:t>
        <a:bodyPr/>
        <a:lstStyle/>
        <a:p>
          <a:endParaRPr lang="en-CA"/>
        </a:p>
      </dgm:t>
    </dgm:pt>
    <dgm:pt modelId="{FE86636D-7D6D-4D4F-87C2-9A91E6773F4B}" type="sibTrans" cxnId="{12E194D1-05D3-4370-978B-A2D8A1C5F496}">
      <dgm:prSet/>
      <dgm:spPr/>
      <dgm:t>
        <a:bodyPr/>
        <a:lstStyle/>
        <a:p>
          <a:endParaRPr lang="en-CA"/>
        </a:p>
      </dgm:t>
    </dgm:pt>
    <dgm:pt modelId="{54FD3233-8670-4A83-83FB-D767FC131543}">
      <dgm:prSet/>
      <dgm:spPr/>
      <dgm:t>
        <a:bodyPr/>
        <a:lstStyle/>
        <a:p>
          <a:r>
            <a:rPr lang="en-CA" dirty="0"/>
            <a:t>DC</a:t>
          </a:r>
        </a:p>
        <a:p>
          <a:r>
            <a:rPr lang="en-CA" dirty="0"/>
            <a:t>27.87</a:t>
          </a:r>
        </a:p>
      </dgm:t>
    </dgm:pt>
    <dgm:pt modelId="{8AC3D491-FF88-49E6-8B21-7025AD937AF3}" type="parTrans" cxnId="{451698DB-D7CF-471E-882F-85C5476FD65C}">
      <dgm:prSet/>
      <dgm:spPr/>
      <dgm:t>
        <a:bodyPr/>
        <a:lstStyle/>
        <a:p>
          <a:endParaRPr lang="en-CA"/>
        </a:p>
      </dgm:t>
    </dgm:pt>
    <dgm:pt modelId="{C16AA22A-09B8-44A9-979E-2310F5B6F29A}" type="sibTrans" cxnId="{451698DB-D7CF-471E-882F-85C5476FD65C}">
      <dgm:prSet/>
      <dgm:spPr/>
      <dgm:t>
        <a:bodyPr/>
        <a:lstStyle/>
        <a:p>
          <a:endParaRPr lang="en-CA"/>
        </a:p>
      </dgm:t>
    </dgm:pt>
    <dgm:pt modelId="{BF113627-DCBA-43BC-8EFF-8F8875543931}" type="pres">
      <dgm:prSet presAssocID="{196A1FD6-8F5A-491E-BF24-35290E5D6E62}" presName="Name0" presStyleCnt="0">
        <dgm:presLayoutVars>
          <dgm:dir/>
          <dgm:animLvl val="lvl"/>
          <dgm:resizeHandles val="exact"/>
        </dgm:presLayoutVars>
      </dgm:prSet>
      <dgm:spPr/>
    </dgm:pt>
    <dgm:pt modelId="{5B7D6F23-CE59-4381-8E51-4110F16997E6}" type="pres">
      <dgm:prSet presAssocID="{2A3FEDC3-0A09-41C1-863E-28BF35399143}" presName="Name8" presStyleCnt="0"/>
      <dgm:spPr/>
    </dgm:pt>
    <dgm:pt modelId="{BECA913E-EDE3-41E4-9D85-7C623FBEE751}" type="pres">
      <dgm:prSet presAssocID="{2A3FEDC3-0A09-41C1-863E-28BF35399143}" presName="level" presStyleLbl="node1" presStyleIdx="0" presStyleCnt="3">
        <dgm:presLayoutVars>
          <dgm:chMax val="1"/>
          <dgm:bulletEnabled val="1"/>
        </dgm:presLayoutVars>
      </dgm:prSet>
      <dgm:spPr/>
    </dgm:pt>
    <dgm:pt modelId="{273E36D2-22E4-4D9C-8960-DAE7E34E084C}" type="pres">
      <dgm:prSet presAssocID="{2A3FEDC3-0A09-41C1-863E-28BF3539914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336E34-1EB2-4D18-AC37-30E85EEE8421}" type="pres">
      <dgm:prSet presAssocID="{A659F22A-32E1-42E1-9F74-CE2B7F4D5C3F}" presName="Name8" presStyleCnt="0"/>
      <dgm:spPr/>
    </dgm:pt>
    <dgm:pt modelId="{D0A56F1A-BF40-449A-8DB7-138AAEB6507B}" type="pres">
      <dgm:prSet presAssocID="{A659F22A-32E1-42E1-9F74-CE2B7F4D5C3F}" presName="level" presStyleLbl="node1" presStyleIdx="1" presStyleCnt="3">
        <dgm:presLayoutVars>
          <dgm:chMax val="1"/>
          <dgm:bulletEnabled val="1"/>
        </dgm:presLayoutVars>
      </dgm:prSet>
      <dgm:spPr/>
    </dgm:pt>
    <dgm:pt modelId="{0ABB2EBE-6EE6-4BFA-85C4-AECAE6756B29}" type="pres">
      <dgm:prSet presAssocID="{A659F22A-32E1-42E1-9F74-CE2B7F4D5C3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7B5020-79AC-4AA4-9578-63D3BC0F52E1}" type="pres">
      <dgm:prSet presAssocID="{54FD3233-8670-4A83-83FB-D767FC131543}" presName="Name8" presStyleCnt="0"/>
      <dgm:spPr/>
    </dgm:pt>
    <dgm:pt modelId="{1112474B-59DF-45FD-B245-04C967D45C70}" type="pres">
      <dgm:prSet presAssocID="{54FD3233-8670-4A83-83FB-D767FC1315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06451AA5-B0E7-4FD8-B6A5-1ED69CFEB5B9}" type="pres">
      <dgm:prSet presAssocID="{54FD3233-8670-4A83-83FB-D767FC1315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4709904-4FE1-46EF-8862-3E5FEBBE7ED1}" type="presOf" srcId="{2A3FEDC3-0A09-41C1-863E-28BF35399143}" destId="{BECA913E-EDE3-41E4-9D85-7C623FBEE751}" srcOrd="0" destOrd="0" presId="urn:microsoft.com/office/officeart/2005/8/layout/pyramid3"/>
    <dgm:cxn modelId="{8AB3C032-5AAC-4825-9520-8813E5637308}" type="presOf" srcId="{A659F22A-32E1-42E1-9F74-CE2B7F4D5C3F}" destId="{D0A56F1A-BF40-449A-8DB7-138AAEB6507B}" srcOrd="0" destOrd="0" presId="urn:microsoft.com/office/officeart/2005/8/layout/pyramid3"/>
    <dgm:cxn modelId="{76DCAF36-A501-43A5-BA6F-0B0DD9334337}" srcId="{196A1FD6-8F5A-491E-BF24-35290E5D6E62}" destId="{2A3FEDC3-0A09-41C1-863E-28BF35399143}" srcOrd="0" destOrd="0" parTransId="{EBE34E31-6A35-4822-8BA5-2E8DD4D1F724}" sibTransId="{BB257B51-1CF4-4E16-9E60-3C135CE9FB08}"/>
    <dgm:cxn modelId="{F151C562-4004-4010-977F-8A4CE2A7651C}" type="presOf" srcId="{2A3FEDC3-0A09-41C1-863E-28BF35399143}" destId="{273E36D2-22E4-4D9C-8960-DAE7E34E084C}" srcOrd="1" destOrd="0" presId="urn:microsoft.com/office/officeart/2005/8/layout/pyramid3"/>
    <dgm:cxn modelId="{DDB2EE90-F8BB-40C2-8ED7-EA2FC895D1F6}" type="presOf" srcId="{196A1FD6-8F5A-491E-BF24-35290E5D6E62}" destId="{BF113627-DCBA-43BC-8EFF-8F8875543931}" srcOrd="0" destOrd="0" presId="urn:microsoft.com/office/officeart/2005/8/layout/pyramid3"/>
    <dgm:cxn modelId="{F0A2DAAD-E051-4F07-A3A4-AB5A29EDD7F3}" type="presOf" srcId="{54FD3233-8670-4A83-83FB-D767FC131543}" destId="{06451AA5-B0E7-4FD8-B6A5-1ED69CFEB5B9}" srcOrd="1" destOrd="0" presId="urn:microsoft.com/office/officeart/2005/8/layout/pyramid3"/>
    <dgm:cxn modelId="{12E194D1-05D3-4370-978B-A2D8A1C5F496}" srcId="{196A1FD6-8F5A-491E-BF24-35290E5D6E62}" destId="{A659F22A-32E1-42E1-9F74-CE2B7F4D5C3F}" srcOrd="1" destOrd="0" parTransId="{C5E33800-0BE8-4B43-9FC2-3CEDE4316B40}" sibTransId="{FE86636D-7D6D-4D4F-87C2-9A91E6773F4B}"/>
    <dgm:cxn modelId="{451698DB-D7CF-471E-882F-85C5476FD65C}" srcId="{196A1FD6-8F5A-491E-BF24-35290E5D6E62}" destId="{54FD3233-8670-4A83-83FB-D767FC131543}" srcOrd="2" destOrd="0" parTransId="{8AC3D491-FF88-49E6-8B21-7025AD937AF3}" sibTransId="{C16AA22A-09B8-44A9-979E-2310F5B6F29A}"/>
    <dgm:cxn modelId="{E08A01EC-05F9-4D56-AE1E-C2165C4E58CD}" type="presOf" srcId="{54FD3233-8670-4A83-83FB-D767FC131543}" destId="{1112474B-59DF-45FD-B245-04C967D45C70}" srcOrd="0" destOrd="0" presId="urn:microsoft.com/office/officeart/2005/8/layout/pyramid3"/>
    <dgm:cxn modelId="{12CA7CF1-52C3-4287-AB91-48816FA22064}" type="presOf" srcId="{A659F22A-32E1-42E1-9F74-CE2B7F4D5C3F}" destId="{0ABB2EBE-6EE6-4BFA-85C4-AECAE6756B29}" srcOrd="1" destOrd="0" presId="urn:microsoft.com/office/officeart/2005/8/layout/pyramid3"/>
    <dgm:cxn modelId="{71896DBD-FF4A-4B07-983E-38FB6A164D74}" type="presParOf" srcId="{BF113627-DCBA-43BC-8EFF-8F8875543931}" destId="{5B7D6F23-CE59-4381-8E51-4110F16997E6}" srcOrd="0" destOrd="0" presId="urn:microsoft.com/office/officeart/2005/8/layout/pyramid3"/>
    <dgm:cxn modelId="{59C9E75B-87FE-4312-B410-0731A09A739F}" type="presParOf" srcId="{5B7D6F23-CE59-4381-8E51-4110F16997E6}" destId="{BECA913E-EDE3-41E4-9D85-7C623FBEE751}" srcOrd="0" destOrd="0" presId="urn:microsoft.com/office/officeart/2005/8/layout/pyramid3"/>
    <dgm:cxn modelId="{60C841BD-0D85-46B7-ACB8-B125B8F7AAD4}" type="presParOf" srcId="{5B7D6F23-CE59-4381-8E51-4110F16997E6}" destId="{273E36D2-22E4-4D9C-8960-DAE7E34E084C}" srcOrd="1" destOrd="0" presId="urn:microsoft.com/office/officeart/2005/8/layout/pyramid3"/>
    <dgm:cxn modelId="{369ACE83-7BC5-4E87-89C6-8EE0F39E78C8}" type="presParOf" srcId="{BF113627-DCBA-43BC-8EFF-8F8875543931}" destId="{29336E34-1EB2-4D18-AC37-30E85EEE8421}" srcOrd="1" destOrd="0" presId="urn:microsoft.com/office/officeart/2005/8/layout/pyramid3"/>
    <dgm:cxn modelId="{329B7CA8-3640-4415-9811-11D98889D72D}" type="presParOf" srcId="{29336E34-1EB2-4D18-AC37-30E85EEE8421}" destId="{D0A56F1A-BF40-449A-8DB7-138AAEB6507B}" srcOrd="0" destOrd="0" presId="urn:microsoft.com/office/officeart/2005/8/layout/pyramid3"/>
    <dgm:cxn modelId="{0EF1B674-E872-49BA-8F96-B3892172EA1F}" type="presParOf" srcId="{29336E34-1EB2-4D18-AC37-30E85EEE8421}" destId="{0ABB2EBE-6EE6-4BFA-85C4-AECAE6756B29}" srcOrd="1" destOrd="0" presId="urn:microsoft.com/office/officeart/2005/8/layout/pyramid3"/>
    <dgm:cxn modelId="{7F89BB3D-7518-49ED-8043-A082C5C195EE}" type="presParOf" srcId="{BF113627-DCBA-43BC-8EFF-8F8875543931}" destId="{AA7B5020-79AC-4AA4-9578-63D3BC0F52E1}" srcOrd="2" destOrd="0" presId="urn:microsoft.com/office/officeart/2005/8/layout/pyramid3"/>
    <dgm:cxn modelId="{C7C7E8E1-A919-4223-8B5F-9A78D0EA7975}" type="presParOf" srcId="{AA7B5020-79AC-4AA4-9578-63D3BC0F52E1}" destId="{1112474B-59DF-45FD-B245-04C967D45C70}" srcOrd="0" destOrd="0" presId="urn:microsoft.com/office/officeart/2005/8/layout/pyramid3"/>
    <dgm:cxn modelId="{D85E53FB-EB42-4EEE-A872-58E81471CEA9}" type="presParOf" srcId="{AA7B5020-79AC-4AA4-9578-63D3BC0F52E1}" destId="{06451AA5-B0E7-4FD8-B6A5-1ED69CFEB5B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F70198-70EA-4046-9C7B-11B40ED597EE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2C4C0CAA-6AF1-4573-8961-75D316109C77}">
      <dgm:prSet/>
      <dgm:spPr/>
      <dgm:t>
        <a:bodyPr/>
        <a:lstStyle/>
        <a:p>
          <a:r>
            <a:rPr lang="en-CA" dirty="0"/>
            <a:t>Montana 35.19</a:t>
          </a:r>
        </a:p>
      </dgm:t>
    </dgm:pt>
    <dgm:pt modelId="{E536EC00-3D37-4CE3-89E5-568E7CB91B49}" type="parTrans" cxnId="{5625CE4F-2A7E-424A-941D-8D266F6956A5}">
      <dgm:prSet/>
      <dgm:spPr/>
      <dgm:t>
        <a:bodyPr/>
        <a:lstStyle/>
        <a:p>
          <a:endParaRPr lang="en-CA"/>
        </a:p>
      </dgm:t>
    </dgm:pt>
    <dgm:pt modelId="{F90ACD09-5A6D-4899-84A0-530112B80171}" type="sibTrans" cxnId="{5625CE4F-2A7E-424A-941D-8D266F6956A5}">
      <dgm:prSet/>
      <dgm:spPr/>
      <dgm:t>
        <a:bodyPr/>
        <a:lstStyle/>
        <a:p>
          <a:endParaRPr lang="en-CA"/>
        </a:p>
      </dgm:t>
    </dgm:pt>
    <dgm:pt modelId="{EF6C9B70-F120-484E-9C0E-B7EC99556F81}">
      <dgm:prSet/>
      <dgm:spPr/>
      <dgm:t>
        <a:bodyPr/>
        <a:lstStyle/>
        <a:p>
          <a:r>
            <a:rPr lang="en-CA" dirty="0"/>
            <a:t>Florida</a:t>
          </a:r>
        </a:p>
        <a:p>
          <a:r>
            <a:rPr lang="en-CA" dirty="0"/>
            <a:t>35.08</a:t>
          </a:r>
        </a:p>
      </dgm:t>
    </dgm:pt>
    <dgm:pt modelId="{11C63AA7-6AA9-4AE3-B113-7279649E73C6}" type="parTrans" cxnId="{FDEA54D1-F160-421B-B04E-1FEF7BBF5C27}">
      <dgm:prSet/>
      <dgm:spPr/>
      <dgm:t>
        <a:bodyPr/>
        <a:lstStyle/>
        <a:p>
          <a:endParaRPr lang="en-CA"/>
        </a:p>
      </dgm:t>
    </dgm:pt>
    <dgm:pt modelId="{A16E4047-0D17-45FA-AF35-6CFF23CEEE41}" type="sibTrans" cxnId="{FDEA54D1-F160-421B-B04E-1FEF7BBF5C27}">
      <dgm:prSet/>
      <dgm:spPr/>
      <dgm:t>
        <a:bodyPr/>
        <a:lstStyle/>
        <a:p>
          <a:endParaRPr lang="en-CA"/>
        </a:p>
      </dgm:t>
    </dgm:pt>
    <dgm:pt modelId="{A77D05D3-8B2F-42CD-A176-A1570AF78F96}">
      <dgm:prSet/>
      <dgm:spPr/>
      <dgm:t>
        <a:bodyPr/>
        <a:lstStyle/>
        <a:p>
          <a:r>
            <a:rPr lang="en-CA" dirty="0"/>
            <a:t>Puerto Rico</a:t>
          </a:r>
        </a:p>
        <a:p>
          <a:r>
            <a:rPr lang="en-CA" dirty="0"/>
            <a:t>35.11</a:t>
          </a:r>
        </a:p>
      </dgm:t>
    </dgm:pt>
    <dgm:pt modelId="{30B92992-D7E9-4CB1-AF7B-F708E9FB8C2A}" type="sibTrans" cxnId="{CAF678AF-24BB-455B-8347-2CEC93A54BC0}">
      <dgm:prSet/>
      <dgm:spPr/>
      <dgm:t>
        <a:bodyPr/>
        <a:lstStyle/>
        <a:p>
          <a:endParaRPr lang="en-CA"/>
        </a:p>
      </dgm:t>
    </dgm:pt>
    <dgm:pt modelId="{529D2A51-A773-4FA3-B475-D66CC50F8226}" type="parTrans" cxnId="{CAF678AF-24BB-455B-8347-2CEC93A54BC0}">
      <dgm:prSet/>
      <dgm:spPr/>
      <dgm:t>
        <a:bodyPr/>
        <a:lstStyle/>
        <a:p>
          <a:endParaRPr lang="en-CA"/>
        </a:p>
      </dgm:t>
    </dgm:pt>
    <dgm:pt modelId="{382E8570-F067-4390-B101-676016BB0635}" type="pres">
      <dgm:prSet presAssocID="{2BF70198-70EA-4046-9C7B-11B40ED597EE}" presName="Name0" presStyleCnt="0">
        <dgm:presLayoutVars>
          <dgm:dir/>
          <dgm:animLvl val="lvl"/>
          <dgm:resizeHandles val="exact"/>
        </dgm:presLayoutVars>
      </dgm:prSet>
      <dgm:spPr/>
    </dgm:pt>
    <dgm:pt modelId="{5BA1D478-67DD-4B12-8399-FC03AC04CA5E}" type="pres">
      <dgm:prSet presAssocID="{2C4C0CAA-6AF1-4573-8961-75D316109C77}" presName="Name8" presStyleCnt="0"/>
      <dgm:spPr/>
    </dgm:pt>
    <dgm:pt modelId="{FA5699AF-745D-4C26-8F66-C7773EE2D349}" type="pres">
      <dgm:prSet presAssocID="{2C4C0CAA-6AF1-4573-8961-75D316109C77}" presName="level" presStyleLbl="node1" presStyleIdx="0" presStyleCnt="3">
        <dgm:presLayoutVars>
          <dgm:chMax val="1"/>
          <dgm:bulletEnabled val="1"/>
        </dgm:presLayoutVars>
      </dgm:prSet>
      <dgm:spPr/>
    </dgm:pt>
    <dgm:pt modelId="{E8EA1138-805B-4B0C-9091-6922F1D617BF}" type="pres">
      <dgm:prSet presAssocID="{2C4C0CAA-6AF1-4573-8961-75D316109C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5205CE-EE13-4C86-BB75-8475AECEDF7C}" type="pres">
      <dgm:prSet presAssocID="{A77D05D3-8B2F-42CD-A176-A1570AF78F96}" presName="Name8" presStyleCnt="0"/>
      <dgm:spPr/>
    </dgm:pt>
    <dgm:pt modelId="{26CE4CA2-498B-497B-AB05-DF1A5E2BB02F}" type="pres">
      <dgm:prSet presAssocID="{A77D05D3-8B2F-42CD-A176-A1570AF78F96}" presName="level" presStyleLbl="node1" presStyleIdx="1" presStyleCnt="3">
        <dgm:presLayoutVars>
          <dgm:chMax val="1"/>
          <dgm:bulletEnabled val="1"/>
        </dgm:presLayoutVars>
      </dgm:prSet>
      <dgm:spPr/>
    </dgm:pt>
    <dgm:pt modelId="{4F2B0C2C-9765-4464-AAEE-C383BE00CB87}" type="pres">
      <dgm:prSet presAssocID="{A77D05D3-8B2F-42CD-A176-A1570AF78F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DF83A7-C4C9-4173-9D1E-016E12D5F354}" type="pres">
      <dgm:prSet presAssocID="{EF6C9B70-F120-484E-9C0E-B7EC99556F81}" presName="Name8" presStyleCnt="0"/>
      <dgm:spPr/>
    </dgm:pt>
    <dgm:pt modelId="{A4BC68E0-F9B8-4025-A718-0B752F216FA1}" type="pres">
      <dgm:prSet presAssocID="{EF6C9B70-F120-484E-9C0E-B7EC99556F81}" presName="level" presStyleLbl="node1" presStyleIdx="2" presStyleCnt="3">
        <dgm:presLayoutVars>
          <dgm:chMax val="1"/>
          <dgm:bulletEnabled val="1"/>
        </dgm:presLayoutVars>
      </dgm:prSet>
      <dgm:spPr/>
    </dgm:pt>
    <dgm:pt modelId="{56F608AA-D1C2-43A3-825B-EA1712D92090}" type="pres">
      <dgm:prSet presAssocID="{EF6C9B70-F120-484E-9C0E-B7EC99556F8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4B2F01A-43E6-4825-8106-6CE0C96D8F9E}" type="presOf" srcId="{EF6C9B70-F120-484E-9C0E-B7EC99556F81}" destId="{56F608AA-D1C2-43A3-825B-EA1712D92090}" srcOrd="1" destOrd="0" presId="urn:microsoft.com/office/officeart/2005/8/layout/pyramid1"/>
    <dgm:cxn modelId="{C4978A2F-3313-4D4F-9A29-A8EBB2CDDAF5}" type="presOf" srcId="{2BF70198-70EA-4046-9C7B-11B40ED597EE}" destId="{382E8570-F067-4390-B101-676016BB0635}" srcOrd="0" destOrd="0" presId="urn:microsoft.com/office/officeart/2005/8/layout/pyramid1"/>
    <dgm:cxn modelId="{997E6148-0E53-4823-85BE-E12B7F2A9A7C}" type="presOf" srcId="{2C4C0CAA-6AF1-4573-8961-75D316109C77}" destId="{E8EA1138-805B-4B0C-9091-6922F1D617BF}" srcOrd="1" destOrd="0" presId="urn:microsoft.com/office/officeart/2005/8/layout/pyramid1"/>
    <dgm:cxn modelId="{5625CE4F-2A7E-424A-941D-8D266F6956A5}" srcId="{2BF70198-70EA-4046-9C7B-11B40ED597EE}" destId="{2C4C0CAA-6AF1-4573-8961-75D316109C77}" srcOrd="0" destOrd="0" parTransId="{E536EC00-3D37-4CE3-89E5-568E7CB91B49}" sibTransId="{F90ACD09-5A6D-4899-84A0-530112B80171}"/>
    <dgm:cxn modelId="{F6C3FD7E-9355-4902-ABA1-36B23217FD7B}" type="presOf" srcId="{A77D05D3-8B2F-42CD-A176-A1570AF78F96}" destId="{4F2B0C2C-9765-4464-AAEE-C383BE00CB87}" srcOrd="1" destOrd="0" presId="urn:microsoft.com/office/officeart/2005/8/layout/pyramid1"/>
    <dgm:cxn modelId="{CAF678AF-24BB-455B-8347-2CEC93A54BC0}" srcId="{2BF70198-70EA-4046-9C7B-11B40ED597EE}" destId="{A77D05D3-8B2F-42CD-A176-A1570AF78F96}" srcOrd="1" destOrd="0" parTransId="{529D2A51-A773-4FA3-B475-D66CC50F8226}" sibTransId="{30B92992-D7E9-4CB1-AF7B-F708E9FB8C2A}"/>
    <dgm:cxn modelId="{B92C0BB5-8133-41F8-B78F-46B33E455A2A}" type="presOf" srcId="{2C4C0CAA-6AF1-4573-8961-75D316109C77}" destId="{FA5699AF-745D-4C26-8F66-C7773EE2D349}" srcOrd="0" destOrd="0" presId="urn:microsoft.com/office/officeart/2005/8/layout/pyramid1"/>
    <dgm:cxn modelId="{0C362CC1-F044-4D3E-9B62-57E9C91DB811}" type="presOf" srcId="{A77D05D3-8B2F-42CD-A176-A1570AF78F96}" destId="{26CE4CA2-498B-497B-AB05-DF1A5E2BB02F}" srcOrd="0" destOrd="0" presId="urn:microsoft.com/office/officeart/2005/8/layout/pyramid1"/>
    <dgm:cxn modelId="{FDEA54D1-F160-421B-B04E-1FEF7BBF5C27}" srcId="{2BF70198-70EA-4046-9C7B-11B40ED597EE}" destId="{EF6C9B70-F120-484E-9C0E-B7EC99556F81}" srcOrd="2" destOrd="0" parTransId="{11C63AA7-6AA9-4AE3-B113-7279649E73C6}" sibTransId="{A16E4047-0D17-45FA-AF35-6CFF23CEEE41}"/>
    <dgm:cxn modelId="{85983DDB-45EC-4B4F-89C3-4473B6572DC8}" type="presOf" srcId="{EF6C9B70-F120-484E-9C0E-B7EC99556F81}" destId="{A4BC68E0-F9B8-4025-A718-0B752F216FA1}" srcOrd="0" destOrd="0" presId="urn:microsoft.com/office/officeart/2005/8/layout/pyramid1"/>
    <dgm:cxn modelId="{48340752-7631-45A9-BDD3-59E4EDE07059}" type="presParOf" srcId="{382E8570-F067-4390-B101-676016BB0635}" destId="{5BA1D478-67DD-4B12-8399-FC03AC04CA5E}" srcOrd="0" destOrd="0" presId="urn:microsoft.com/office/officeart/2005/8/layout/pyramid1"/>
    <dgm:cxn modelId="{A41AFDFA-4A12-40CD-A89F-74A6D16D2889}" type="presParOf" srcId="{5BA1D478-67DD-4B12-8399-FC03AC04CA5E}" destId="{FA5699AF-745D-4C26-8F66-C7773EE2D349}" srcOrd="0" destOrd="0" presId="urn:microsoft.com/office/officeart/2005/8/layout/pyramid1"/>
    <dgm:cxn modelId="{A4AD3301-6CF6-4E57-B21F-1A74002BECCA}" type="presParOf" srcId="{5BA1D478-67DD-4B12-8399-FC03AC04CA5E}" destId="{E8EA1138-805B-4B0C-9091-6922F1D617BF}" srcOrd="1" destOrd="0" presId="urn:microsoft.com/office/officeart/2005/8/layout/pyramid1"/>
    <dgm:cxn modelId="{43217896-C6B4-4F6C-BC15-EBF8FB24CF9B}" type="presParOf" srcId="{382E8570-F067-4390-B101-676016BB0635}" destId="{E65205CE-EE13-4C86-BB75-8475AECEDF7C}" srcOrd="1" destOrd="0" presId="urn:microsoft.com/office/officeart/2005/8/layout/pyramid1"/>
    <dgm:cxn modelId="{6F01FE65-5D53-463D-8D6F-5F9C72BBA0DE}" type="presParOf" srcId="{E65205CE-EE13-4C86-BB75-8475AECEDF7C}" destId="{26CE4CA2-498B-497B-AB05-DF1A5E2BB02F}" srcOrd="0" destOrd="0" presId="urn:microsoft.com/office/officeart/2005/8/layout/pyramid1"/>
    <dgm:cxn modelId="{042BBAC7-CFE7-4DEA-9FC5-C365EF09AA30}" type="presParOf" srcId="{E65205CE-EE13-4C86-BB75-8475AECEDF7C}" destId="{4F2B0C2C-9765-4464-AAEE-C383BE00CB87}" srcOrd="1" destOrd="0" presId="urn:microsoft.com/office/officeart/2005/8/layout/pyramid1"/>
    <dgm:cxn modelId="{876041E3-33A5-40A3-8210-9A50A81834B5}" type="presParOf" srcId="{382E8570-F067-4390-B101-676016BB0635}" destId="{E4DF83A7-C4C9-4173-9D1E-016E12D5F354}" srcOrd="2" destOrd="0" presId="urn:microsoft.com/office/officeart/2005/8/layout/pyramid1"/>
    <dgm:cxn modelId="{A87C7DCA-63F3-4863-A05C-B3A3CCBE8692}" type="presParOf" srcId="{E4DF83A7-C4C9-4173-9D1E-016E12D5F354}" destId="{A4BC68E0-F9B8-4025-A718-0B752F216FA1}" srcOrd="0" destOrd="0" presId="urn:microsoft.com/office/officeart/2005/8/layout/pyramid1"/>
    <dgm:cxn modelId="{600CC538-0EEE-4274-935C-37A3B3F90848}" type="presParOf" srcId="{E4DF83A7-C4C9-4173-9D1E-016E12D5F354}" destId="{56F608AA-D1C2-43A3-825B-EA1712D9209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48B15-1AB0-4E86-9506-11B6DA15D16A}">
      <dsp:nvSpPr>
        <dsp:cNvPr id="0" name=""/>
        <dsp:cNvSpPr/>
      </dsp:nvSpPr>
      <dsp:spPr>
        <a:xfrm>
          <a:off x="0" y="265708"/>
          <a:ext cx="6610124" cy="3422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fruit </a:t>
          </a:r>
          <a:r>
            <a:rPr lang="en-US" sz="1500" b="0" i="0" kern="1200" dirty="0"/>
            <a:t>in </a:t>
          </a:r>
          <a:r>
            <a:rPr lang="en-US" sz="1500" b="1" i="0" kern="1200" dirty="0"/>
            <a:t>Low Income</a:t>
          </a:r>
          <a:r>
            <a:rPr lang="en-US" sz="1500" b="0" i="0" kern="1200" dirty="0"/>
            <a:t>: 42.32%</a:t>
          </a:r>
          <a:endParaRPr lang="en-CA" sz="1500" kern="1200" dirty="0"/>
        </a:p>
      </dsp:txBody>
      <dsp:txXfrm>
        <a:off x="16706" y="282414"/>
        <a:ext cx="6576712" cy="308813"/>
      </dsp:txXfrm>
    </dsp:sp>
    <dsp:sp modelId="{1EEC2652-3D48-49A5-B3D3-EC43BEEC5150}">
      <dsp:nvSpPr>
        <dsp:cNvPr id="0" name=""/>
        <dsp:cNvSpPr/>
      </dsp:nvSpPr>
      <dsp:spPr>
        <a:xfrm>
          <a:off x="0" y="651133"/>
          <a:ext cx="6610124" cy="342225"/>
        </a:xfrm>
        <a:prstGeom prst="roundRect">
          <a:avLst/>
        </a:prstGeom>
        <a:solidFill>
          <a:schemeClr val="accent3">
            <a:hueOff val="1716912"/>
            <a:satOff val="-1372"/>
            <a:lumOff val="-1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vegetables </a:t>
          </a:r>
          <a:r>
            <a:rPr lang="en-US" sz="1500" b="0" i="0" kern="1200" dirty="0"/>
            <a:t>in </a:t>
          </a:r>
          <a:r>
            <a:rPr lang="en-US" sz="1500" b="1" i="0" kern="1200" dirty="0"/>
            <a:t>Low Income</a:t>
          </a:r>
          <a:r>
            <a:rPr lang="en-US" sz="1500" b="0" i="0" kern="1200" dirty="0"/>
            <a:t>: 29.60%</a:t>
          </a:r>
          <a:endParaRPr lang="en-CA" sz="1500" kern="1200" dirty="0"/>
        </a:p>
      </dsp:txBody>
      <dsp:txXfrm>
        <a:off x="16706" y="667839"/>
        <a:ext cx="6576712" cy="308813"/>
      </dsp:txXfrm>
    </dsp:sp>
    <dsp:sp modelId="{0502F113-68BE-4F05-8AD6-9B03C1FA684B}">
      <dsp:nvSpPr>
        <dsp:cNvPr id="0" name=""/>
        <dsp:cNvSpPr/>
      </dsp:nvSpPr>
      <dsp:spPr>
        <a:xfrm>
          <a:off x="0" y="1036558"/>
          <a:ext cx="6610124" cy="342225"/>
        </a:xfrm>
        <a:prstGeom prst="roundRect">
          <a:avLst/>
        </a:prstGeom>
        <a:solidFill>
          <a:schemeClr val="accent3">
            <a:hueOff val="3433824"/>
            <a:satOff val="-2743"/>
            <a:lumOff val="-2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fruit </a:t>
          </a:r>
          <a:r>
            <a:rPr lang="en-US" sz="1500" b="0" i="0" kern="1200" dirty="0"/>
            <a:t>in </a:t>
          </a:r>
          <a:r>
            <a:rPr lang="en-US" sz="1500" b="1" i="0" kern="1200" dirty="0"/>
            <a:t>Medium Income</a:t>
          </a:r>
          <a:r>
            <a:rPr lang="en-US" sz="1500" b="0" i="0" kern="1200" dirty="0"/>
            <a:t>: 39.33%</a:t>
          </a:r>
          <a:endParaRPr lang="en-CA" sz="1500" kern="1200" dirty="0"/>
        </a:p>
      </dsp:txBody>
      <dsp:txXfrm>
        <a:off x="16706" y="1053264"/>
        <a:ext cx="6576712" cy="308813"/>
      </dsp:txXfrm>
    </dsp:sp>
    <dsp:sp modelId="{E55C8CCA-F5A7-4C51-8D9D-234C587EC6E8}">
      <dsp:nvSpPr>
        <dsp:cNvPr id="0" name=""/>
        <dsp:cNvSpPr/>
      </dsp:nvSpPr>
      <dsp:spPr>
        <a:xfrm>
          <a:off x="0" y="1421983"/>
          <a:ext cx="6610124" cy="342225"/>
        </a:xfrm>
        <a:prstGeom prst="roundRect">
          <a:avLst/>
        </a:prstGeom>
        <a:solidFill>
          <a:schemeClr val="accent3">
            <a:hueOff val="5150736"/>
            <a:satOff val="-4115"/>
            <a:lumOff val="-4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vegetables </a:t>
          </a:r>
          <a:r>
            <a:rPr lang="en-US" sz="1500" b="0" i="0" kern="1200" dirty="0"/>
            <a:t>in </a:t>
          </a:r>
          <a:r>
            <a:rPr lang="en-US" sz="1500" b="1" i="0" kern="1200" dirty="0"/>
            <a:t>Medium Income</a:t>
          </a:r>
          <a:r>
            <a:rPr lang="en-US" sz="1500" b="0" i="0" kern="1200" dirty="0"/>
            <a:t>: 20.44%</a:t>
          </a:r>
          <a:endParaRPr lang="en-CA" sz="1500" kern="1200" dirty="0"/>
        </a:p>
      </dsp:txBody>
      <dsp:txXfrm>
        <a:off x="16706" y="1438689"/>
        <a:ext cx="6576712" cy="308813"/>
      </dsp:txXfrm>
    </dsp:sp>
    <dsp:sp modelId="{36E09B1C-597C-45C2-9A09-E55218F21B03}">
      <dsp:nvSpPr>
        <dsp:cNvPr id="0" name=""/>
        <dsp:cNvSpPr/>
      </dsp:nvSpPr>
      <dsp:spPr>
        <a:xfrm>
          <a:off x="0" y="1807408"/>
          <a:ext cx="6610124" cy="342225"/>
        </a:xfrm>
        <a:prstGeom prst="roundRect">
          <a:avLst/>
        </a:prstGeom>
        <a:solidFill>
          <a:schemeClr val="accent3">
            <a:hueOff val="6867648"/>
            <a:satOff val="-5486"/>
            <a:lumOff val="-5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fruit </a:t>
          </a:r>
          <a:r>
            <a:rPr lang="en-US" sz="1500" b="0" i="0" kern="1200" dirty="0"/>
            <a:t>in </a:t>
          </a:r>
          <a:r>
            <a:rPr lang="en-US" sz="1500" b="1" i="0" kern="1200" dirty="0"/>
            <a:t>High Income</a:t>
          </a:r>
          <a:r>
            <a:rPr lang="en-US" sz="1500" b="0" i="0" kern="1200" dirty="0"/>
            <a:t>: 35.70%</a:t>
          </a:r>
          <a:endParaRPr lang="en-CA" sz="1500" kern="1200" dirty="0"/>
        </a:p>
      </dsp:txBody>
      <dsp:txXfrm>
        <a:off x="16706" y="1824114"/>
        <a:ext cx="6576712" cy="308813"/>
      </dsp:txXfrm>
    </dsp:sp>
    <dsp:sp modelId="{4EF8D152-322D-4466-8AFA-29CB2FF2F943}">
      <dsp:nvSpPr>
        <dsp:cNvPr id="0" name=""/>
        <dsp:cNvSpPr/>
      </dsp:nvSpPr>
      <dsp:spPr>
        <a:xfrm>
          <a:off x="0" y="2192833"/>
          <a:ext cx="6610124" cy="342225"/>
        </a:xfrm>
        <a:prstGeom prst="roundRect">
          <a:avLst/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Average percentage for </a:t>
          </a:r>
          <a:r>
            <a:rPr lang="en-US" sz="1500" b="1" i="0" kern="1200" dirty="0"/>
            <a:t>skipping vegetables </a:t>
          </a:r>
          <a:r>
            <a:rPr lang="en-US" sz="1500" b="0" i="0" kern="1200" dirty="0"/>
            <a:t>in </a:t>
          </a:r>
          <a:r>
            <a:rPr lang="en-US" sz="1500" b="1" i="0" kern="1200" dirty="0"/>
            <a:t>High Income</a:t>
          </a:r>
          <a:r>
            <a:rPr lang="en-US" sz="1500" b="0" i="0" kern="1200" dirty="0"/>
            <a:t>: 14.37%</a:t>
          </a:r>
          <a:endParaRPr lang="en-CA" sz="1500" kern="1200" dirty="0"/>
        </a:p>
      </dsp:txBody>
      <dsp:txXfrm>
        <a:off x="16706" y="2209539"/>
        <a:ext cx="6576712" cy="3088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913E-EDE3-41E4-9D85-7C623FBEE751}">
      <dsp:nvSpPr>
        <dsp:cNvPr id="0" name=""/>
        <dsp:cNvSpPr/>
      </dsp:nvSpPr>
      <dsp:spPr>
        <a:xfrm rot="10800000">
          <a:off x="0" y="0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Pennsylvania 31.99</a:t>
          </a:r>
        </a:p>
      </dsp:txBody>
      <dsp:txXfrm rot="-10800000">
        <a:off x="388872" y="0"/>
        <a:ext cx="1444382" cy="698775"/>
      </dsp:txXfrm>
    </dsp:sp>
    <dsp:sp modelId="{D0A56F1A-BF40-449A-8DB7-138AAEB6507B}">
      <dsp:nvSpPr>
        <dsp:cNvPr id="0" name=""/>
        <dsp:cNvSpPr/>
      </dsp:nvSpPr>
      <dsp:spPr>
        <a:xfrm rot="10800000"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North Carolina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31.98</a:t>
          </a:r>
        </a:p>
      </dsp:txBody>
      <dsp:txXfrm rot="-10800000">
        <a:off x="629602" y="698775"/>
        <a:ext cx="962921" cy="698775"/>
      </dsp:txXfrm>
    </dsp:sp>
    <dsp:sp modelId="{1112474B-59DF-45FD-B245-04C967D45C70}">
      <dsp:nvSpPr>
        <dsp:cNvPr id="0" name=""/>
        <dsp:cNvSpPr/>
      </dsp:nvSpPr>
      <dsp:spPr>
        <a:xfrm rot="10800000">
          <a:off x="740708" y="139755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Utah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31.64</a:t>
          </a:r>
        </a:p>
      </dsp:txBody>
      <dsp:txXfrm rot="-10800000">
        <a:off x="740708" y="1397550"/>
        <a:ext cx="740709" cy="698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699AF-745D-4C26-8F66-C7773EE2D349}">
      <dsp:nvSpPr>
        <dsp:cNvPr id="0" name=""/>
        <dsp:cNvSpPr/>
      </dsp:nvSpPr>
      <dsp:spPr>
        <a:xfrm>
          <a:off x="740708" y="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Vermont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24.38</a:t>
          </a:r>
        </a:p>
      </dsp:txBody>
      <dsp:txXfrm>
        <a:off x="740708" y="0"/>
        <a:ext cx="740709" cy="698775"/>
      </dsp:txXfrm>
    </dsp:sp>
    <dsp:sp modelId="{26CE4CA2-498B-497B-AB05-DF1A5E2BB02F}">
      <dsp:nvSpPr>
        <dsp:cNvPr id="0" name=""/>
        <dsp:cNvSpPr/>
      </dsp:nvSpPr>
      <dsp:spPr>
        <a:xfrm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Maine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24.67</a:t>
          </a:r>
        </a:p>
      </dsp:txBody>
      <dsp:txXfrm>
        <a:off x="629602" y="698775"/>
        <a:ext cx="962921" cy="698775"/>
      </dsp:txXfrm>
    </dsp:sp>
    <dsp:sp modelId="{A4BC68E0-F9B8-4025-A718-0B752F216FA1}">
      <dsp:nvSpPr>
        <dsp:cNvPr id="0" name=""/>
        <dsp:cNvSpPr/>
      </dsp:nvSpPr>
      <dsp:spPr>
        <a:xfrm>
          <a:off x="0" y="1396726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New Hampshire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25.62</a:t>
          </a:r>
        </a:p>
      </dsp:txBody>
      <dsp:txXfrm>
        <a:off x="388872" y="1396726"/>
        <a:ext cx="1444382" cy="6987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913E-EDE3-41E4-9D85-7C623FBEE751}">
      <dsp:nvSpPr>
        <dsp:cNvPr id="0" name=""/>
        <dsp:cNvSpPr/>
      </dsp:nvSpPr>
      <dsp:spPr>
        <a:xfrm rot="10800000">
          <a:off x="0" y="0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Puerto Rico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48.60</a:t>
          </a:r>
        </a:p>
      </dsp:txBody>
      <dsp:txXfrm rot="-10800000">
        <a:off x="388872" y="0"/>
        <a:ext cx="1444382" cy="698775"/>
      </dsp:txXfrm>
    </dsp:sp>
    <dsp:sp modelId="{D0A56F1A-BF40-449A-8DB7-138AAEB6507B}">
      <dsp:nvSpPr>
        <dsp:cNvPr id="0" name=""/>
        <dsp:cNvSpPr/>
      </dsp:nvSpPr>
      <dsp:spPr>
        <a:xfrm rot="10800000"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Louisiana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36.21</a:t>
          </a:r>
        </a:p>
      </dsp:txBody>
      <dsp:txXfrm rot="-10800000">
        <a:off x="629602" y="698775"/>
        <a:ext cx="962921" cy="698775"/>
      </dsp:txXfrm>
    </dsp:sp>
    <dsp:sp modelId="{1112474B-59DF-45FD-B245-04C967D45C70}">
      <dsp:nvSpPr>
        <dsp:cNvPr id="0" name=""/>
        <dsp:cNvSpPr/>
      </dsp:nvSpPr>
      <dsp:spPr>
        <a:xfrm rot="10800000">
          <a:off x="740708" y="139755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Guam 35.95</a:t>
          </a:r>
        </a:p>
      </dsp:txBody>
      <dsp:txXfrm rot="-10800000">
        <a:off x="740708" y="1397550"/>
        <a:ext cx="740709" cy="6987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5217C-13F1-47F4-8303-79F2D2C096BE}">
      <dsp:nvSpPr>
        <dsp:cNvPr id="0" name=""/>
        <dsp:cNvSpPr/>
      </dsp:nvSpPr>
      <dsp:spPr>
        <a:xfrm>
          <a:off x="0" y="70098"/>
          <a:ext cx="6096000" cy="4078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Higher-income groups tend to have healthier dietary habits, though this varies regionally.</a:t>
          </a:r>
          <a:endParaRPr lang="en-CA" sz="1100" kern="1200" dirty="0"/>
        </a:p>
      </dsp:txBody>
      <dsp:txXfrm>
        <a:off x="19908" y="90006"/>
        <a:ext cx="6056184" cy="368002"/>
      </dsp:txXfrm>
    </dsp:sp>
    <dsp:sp modelId="{BBAB4AC1-9828-4CB1-96B7-784B0F0F09B8}">
      <dsp:nvSpPr>
        <dsp:cNvPr id="0" name=""/>
        <dsp:cNvSpPr/>
      </dsp:nvSpPr>
      <dsp:spPr>
        <a:xfrm>
          <a:off x="0" y="509596"/>
          <a:ext cx="6096000" cy="407818"/>
        </a:xfrm>
        <a:prstGeom prst="roundRect">
          <a:avLst/>
        </a:prstGeom>
        <a:solidFill>
          <a:schemeClr val="accent3">
            <a:hueOff val="1073070"/>
            <a:satOff val="-857"/>
            <a:lumOff val="-9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average obesity rate in the U.S. is 30.64%, with a standard deviation of 6.3%, indicating significant state-level variation.</a:t>
          </a:r>
          <a:endParaRPr lang="en-CA" sz="1100" kern="1200" dirty="0"/>
        </a:p>
      </dsp:txBody>
      <dsp:txXfrm>
        <a:off x="19908" y="529504"/>
        <a:ext cx="6056184" cy="368002"/>
      </dsp:txXfrm>
    </dsp:sp>
    <dsp:sp modelId="{C7C86A41-8A3C-4A5E-BF20-47EF6AA52096}">
      <dsp:nvSpPr>
        <dsp:cNvPr id="0" name=""/>
        <dsp:cNvSpPr/>
      </dsp:nvSpPr>
      <dsp:spPr>
        <a:xfrm>
          <a:off x="0" y="949094"/>
          <a:ext cx="6096000" cy="407818"/>
        </a:xfrm>
        <a:prstGeom prst="roundRect">
          <a:avLst/>
        </a:prstGeom>
        <a:solidFill>
          <a:schemeClr val="accent3">
            <a:hueOff val="2146140"/>
            <a:satOff val="-1715"/>
            <a:lumOff val="-1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Certain racial groups exhibit higher obesity rates, highlighting the influence of socioeconomic and cultural factor</a:t>
          </a:r>
          <a:endParaRPr lang="en-CA" sz="1100" kern="1200" dirty="0"/>
        </a:p>
      </dsp:txBody>
      <dsp:txXfrm>
        <a:off x="19908" y="969002"/>
        <a:ext cx="6056184" cy="368002"/>
      </dsp:txXfrm>
    </dsp:sp>
    <dsp:sp modelId="{0AED7211-8BE2-4F67-A115-5793C5B70F6A}">
      <dsp:nvSpPr>
        <dsp:cNvPr id="0" name=""/>
        <dsp:cNvSpPr/>
      </dsp:nvSpPr>
      <dsp:spPr>
        <a:xfrm>
          <a:off x="0" y="1388592"/>
          <a:ext cx="6096000" cy="407818"/>
        </a:xfrm>
        <a:prstGeom prst="roundRect">
          <a:avLst/>
        </a:prstGeom>
        <a:solidFill>
          <a:schemeClr val="accent3">
            <a:hueOff val="3219210"/>
            <a:satOff val="-2572"/>
            <a:lumOff val="-27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Individuals with higher education levels are more likely to engage in physical activities.</a:t>
          </a:r>
          <a:endParaRPr lang="en-CA" sz="1100" kern="1200" dirty="0"/>
        </a:p>
      </dsp:txBody>
      <dsp:txXfrm>
        <a:off x="19908" y="1408500"/>
        <a:ext cx="6056184" cy="368002"/>
      </dsp:txXfrm>
    </dsp:sp>
    <dsp:sp modelId="{06588A2D-13C9-4D91-813E-8891FB58C357}">
      <dsp:nvSpPr>
        <dsp:cNvPr id="0" name=""/>
        <dsp:cNvSpPr/>
      </dsp:nvSpPr>
      <dsp:spPr>
        <a:xfrm>
          <a:off x="0" y="1828090"/>
          <a:ext cx="6096000" cy="407818"/>
        </a:xfrm>
        <a:prstGeom prst="roundRect">
          <a:avLst/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Obesity and physical activity rates have shown slight changes over the past decade(2011 vs 2021) with state-level trends varying.</a:t>
          </a:r>
          <a:endParaRPr lang="en-CA" sz="1100" kern="1200" dirty="0"/>
        </a:p>
      </dsp:txBody>
      <dsp:txXfrm>
        <a:off x="19908" y="1847998"/>
        <a:ext cx="6056184" cy="368002"/>
      </dsp:txXfrm>
    </dsp:sp>
    <dsp:sp modelId="{7D464E06-5911-49B6-93D9-043E4E3035F2}">
      <dsp:nvSpPr>
        <dsp:cNvPr id="0" name=""/>
        <dsp:cNvSpPr/>
      </dsp:nvSpPr>
      <dsp:spPr>
        <a:xfrm>
          <a:off x="0" y="2267589"/>
          <a:ext cx="6096000" cy="407818"/>
        </a:xfrm>
        <a:prstGeom prst="roundRect">
          <a:avLst/>
        </a:prstGeom>
        <a:solidFill>
          <a:schemeClr val="accent3">
            <a:hueOff val="5365350"/>
            <a:satOff val="-4286"/>
            <a:lumOff val="-46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California (2023), men slightly outperform women in physical activity participation, but with </a:t>
          </a:r>
          <a:r>
            <a:rPr lang="en-US" sz="1100" kern="1200" dirty="0" err="1"/>
            <a:t>higer</a:t>
          </a:r>
          <a:r>
            <a:rPr lang="en-US" sz="1100" kern="1200" dirty="0"/>
            <a:t> obesity rates</a:t>
          </a:r>
          <a:endParaRPr lang="en-CA" sz="1100" kern="1200" dirty="0"/>
        </a:p>
      </dsp:txBody>
      <dsp:txXfrm>
        <a:off x="19908" y="2287497"/>
        <a:ext cx="6056184" cy="368002"/>
      </dsp:txXfrm>
    </dsp:sp>
    <dsp:sp modelId="{CAD3D290-94C4-4F6E-8DFC-3C6133A6FF76}">
      <dsp:nvSpPr>
        <dsp:cNvPr id="0" name=""/>
        <dsp:cNvSpPr/>
      </dsp:nvSpPr>
      <dsp:spPr>
        <a:xfrm>
          <a:off x="0" y="2707087"/>
          <a:ext cx="6096000" cy="407818"/>
        </a:xfrm>
        <a:prstGeom prst="roundRect">
          <a:avLst/>
        </a:prstGeom>
        <a:solidFill>
          <a:schemeClr val="accent3">
            <a:hueOff val="6438419"/>
            <a:satOff val="-5144"/>
            <a:lumOff val="-5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Texas, Florida, and New York, higher educational attainment is inversely correlated with obesity rates, with notable differences among the states.</a:t>
          </a:r>
          <a:endParaRPr lang="en-CA" sz="1100" kern="1200" dirty="0"/>
        </a:p>
      </dsp:txBody>
      <dsp:txXfrm>
        <a:off x="19908" y="2726995"/>
        <a:ext cx="6056184" cy="368002"/>
      </dsp:txXfrm>
    </dsp:sp>
    <dsp:sp modelId="{58ECABE7-FA64-4CF5-9C17-BE521F1A15B4}">
      <dsp:nvSpPr>
        <dsp:cNvPr id="0" name=""/>
        <dsp:cNvSpPr/>
      </dsp:nvSpPr>
      <dsp:spPr>
        <a:xfrm>
          <a:off x="0" y="3146585"/>
          <a:ext cx="6096000" cy="407818"/>
        </a:xfrm>
        <a:prstGeom prst="roundRect">
          <a:avLst/>
        </a:prstGeom>
        <a:solidFill>
          <a:schemeClr val="accent3">
            <a:hueOff val="7511489"/>
            <a:satOff val="-6001"/>
            <a:lumOff val="-6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Strength Training Across Texas, Florida, and New York varies significantly among these states.</a:t>
          </a:r>
          <a:endParaRPr lang="en-CA" sz="1100" kern="1200" dirty="0"/>
        </a:p>
      </dsp:txBody>
      <dsp:txXfrm>
        <a:off x="19908" y="3166493"/>
        <a:ext cx="6056184" cy="368002"/>
      </dsp:txXfrm>
    </dsp:sp>
    <dsp:sp modelId="{18A0BBB4-6520-4101-AABF-F93A38A9585F}">
      <dsp:nvSpPr>
        <dsp:cNvPr id="0" name=""/>
        <dsp:cNvSpPr/>
      </dsp:nvSpPr>
      <dsp:spPr>
        <a:xfrm>
          <a:off x="0" y="3586083"/>
          <a:ext cx="6096000" cy="407818"/>
        </a:xfrm>
        <a:prstGeom prst="roundRect">
          <a:avLst/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top and bottom states in obesity, physical activity, and dietary habits reveal strong correlations between lifestyle choices and health outcomes.</a:t>
          </a:r>
          <a:endParaRPr lang="en-CA" sz="1100" kern="1200" dirty="0"/>
        </a:p>
      </dsp:txBody>
      <dsp:txXfrm>
        <a:off x="19908" y="3605991"/>
        <a:ext cx="6056184" cy="36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DA427-C3B7-4A95-BB52-D7DF5CCD80EC}">
      <dsp:nvSpPr>
        <dsp:cNvPr id="0" name=""/>
        <dsp:cNvSpPr/>
      </dsp:nvSpPr>
      <dsp:spPr>
        <a:xfrm>
          <a:off x="0" y="0"/>
          <a:ext cx="2225040" cy="283665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>
              <a:solidFill>
                <a:schemeClr val="accent1"/>
              </a:solidFill>
              <a:latin typeface="Catamaran"/>
            </a:rPr>
            <a:t>Obesity by Gender</a:t>
          </a:r>
          <a:endParaRPr lang="en-CA" sz="2300" kern="1200" dirty="0"/>
        </a:p>
      </dsp:txBody>
      <dsp:txXfrm>
        <a:off x="0" y="0"/>
        <a:ext cx="2225040" cy="850996"/>
      </dsp:txXfrm>
    </dsp:sp>
    <dsp:sp modelId="{6236C7A0-1A8C-4032-BFC7-3651162268B8}">
      <dsp:nvSpPr>
        <dsp:cNvPr id="0" name=""/>
        <dsp:cNvSpPr/>
      </dsp:nvSpPr>
      <dsp:spPr>
        <a:xfrm>
          <a:off x="222503" y="851827"/>
          <a:ext cx="1780032" cy="8552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solidFill>
                <a:schemeClr val="accent1"/>
              </a:solidFill>
              <a:latin typeface="Catamaran"/>
            </a:rPr>
            <a:t>Female    28.55</a:t>
          </a:r>
          <a:endParaRPr lang="en-CA" sz="2500" kern="1200" dirty="0"/>
        </a:p>
      </dsp:txBody>
      <dsp:txXfrm>
        <a:off x="247554" y="876878"/>
        <a:ext cx="1729930" cy="805188"/>
      </dsp:txXfrm>
    </dsp:sp>
    <dsp:sp modelId="{1DDD9D23-0A3A-4E5E-983B-58282AEF9C7B}">
      <dsp:nvSpPr>
        <dsp:cNvPr id="0" name=""/>
        <dsp:cNvSpPr/>
      </dsp:nvSpPr>
      <dsp:spPr>
        <a:xfrm>
          <a:off x="222503" y="1838700"/>
          <a:ext cx="1780032" cy="855290"/>
        </a:xfrm>
        <a:prstGeom prst="roundRect">
          <a:avLst>
            <a:gd name="adj" fmla="val 10000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solidFill>
                <a:schemeClr val="accent1"/>
              </a:solidFill>
              <a:latin typeface="Catamaran"/>
            </a:rPr>
            <a:t>Male      35.35</a:t>
          </a:r>
          <a:endParaRPr lang="en-CA" sz="2500" kern="1200" dirty="0"/>
        </a:p>
      </dsp:txBody>
      <dsp:txXfrm>
        <a:off x="247554" y="1863751"/>
        <a:ext cx="1729930" cy="805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DA427-C3B7-4A95-BB52-D7DF5CCD80EC}">
      <dsp:nvSpPr>
        <dsp:cNvPr id="0" name=""/>
        <dsp:cNvSpPr/>
      </dsp:nvSpPr>
      <dsp:spPr>
        <a:xfrm>
          <a:off x="0" y="0"/>
          <a:ext cx="2225040" cy="283665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>
              <a:solidFill>
                <a:schemeClr val="accent1"/>
              </a:solidFill>
              <a:latin typeface="Catamaran"/>
            </a:rPr>
            <a:t>Physical Activity by Gender:</a:t>
          </a:r>
          <a:endParaRPr lang="en-CA" sz="2300" kern="1200" dirty="0"/>
        </a:p>
      </dsp:txBody>
      <dsp:txXfrm>
        <a:off x="0" y="0"/>
        <a:ext cx="2225040" cy="850996"/>
      </dsp:txXfrm>
    </dsp:sp>
    <dsp:sp modelId="{6236C7A0-1A8C-4032-BFC7-3651162268B8}">
      <dsp:nvSpPr>
        <dsp:cNvPr id="0" name=""/>
        <dsp:cNvSpPr/>
      </dsp:nvSpPr>
      <dsp:spPr>
        <a:xfrm>
          <a:off x="222503" y="851827"/>
          <a:ext cx="1780032" cy="855290"/>
        </a:xfrm>
        <a:prstGeom prst="roundRect">
          <a:avLst>
            <a:gd name="adj" fmla="val 10000"/>
          </a:avLst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solidFill>
                <a:schemeClr val="accent1"/>
              </a:solidFill>
              <a:latin typeface="Catamaran"/>
            </a:rPr>
            <a:t>Female    37.64</a:t>
          </a:r>
          <a:endParaRPr lang="en-CA" sz="2500" kern="1200" dirty="0"/>
        </a:p>
      </dsp:txBody>
      <dsp:txXfrm>
        <a:off x="247554" y="876878"/>
        <a:ext cx="1729930" cy="805188"/>
      </dsp:txXfrm>
    </dsp:sp>
    <dsp:sp modelId="{1DDD9D23-0A3A-4E5E-983B-58282AEF9C7B}">
      <dsp:nvSpPr>
        <dsp:cNvPr id="0" name=""/>
        <dsp:cNvSpPr/>
      </dsp:nvSpPr>
      <dsp:spPr>
        <a:xfrm>
          <a:off x="222503" y="1838700"/>
          <a:ext cx="1780032" cy="85529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solidFill>
                <a:schemeClr val="accent1"/>
              </a:solidFill>
              <a:latin typeface="Catamaran"/>
            </a:rPr>
            <a:t>Male      41.86</a:t>
          </a:r>
          <a:endParaRPr lang="en-CA" sz="2500" kern="1200" dirty="0"/>
        </a:p>
      </dsp:txBody>
      <dsp:txXfrm>
        <a:off x="247554" y="1863751"/>
        <a:ext cx="1729930" cy="805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DA427-C3B7-4A95-BB52-D7DF5CCD80EC}">
      <dsp:nvSpPr>
        <dsp:cNvPr id="0" name=""/>
        <dsp:cNvSpPr/>
      </dsp:nvSpPr>
      <dsp:spPr>
        <a:xfrm>
          <a:off x="0" y="0"/>
          <a:ext cx="1972726" cy="247920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>
              <a:solidFill>
                <a:schemeClr val="accent1"/>
              </a:solidFill>
              <a:latin typeface="Catamaran"/>
            </a:rPr>
            <a:t>Florida</a:t>
          </a:r>
          <a:endParaRPr lang="en-CA" sz="3400" kern="1200" dirty="0"/>
        </a:p>
      </dsp:txBody>
      <dsp:txXfrm>
        <a:off x="0" y="0"/>
        <a:ext cx="1972726" cy="743761"/>
      </dsp:txXfrm>
    </dsp:sp>
    <dsp:sp modelId="{6236C7A0-1A8C-4032-BFC7-3651162268B8}">
      <dsp:nvSpPr>
        <dsp:cNvPr id="0" name=""/>
        <dsp:cNvSpPr/>
      </dsp:nvSpPr>
      <dsp:spPr>
        <a:xfrm>
          <a:off x="197272" y="744487"/>
          <a:ext cx="1578180" cy="7475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Female    39.3</a:t>
          </a:r>
          <a:endParaRPr lang="en-CA" sz="2200" kern="1200" dirty="0"/>
        </a:p>
      </dsp:txBody>
      <dsp:txXfrm>
        <a:off x="219166" y="766381"/>
        <a:ext cx="1534392" cy="703725"/>
      </dsp:txXfrm>
    </dsp:sp>
    <dsp:sp modelId="{1DDD9D23-0A3A-4E5E-983B-58282AEF9C7B}">
      <dsp:nvSpPr>
        <dsp:cNvPr id="0" name=""/>
        <dsp:cNvSpPr/>
      </dsp:nvSpPr>
      <dsp:spPr>
        <a:xfrm>
          <a:off x="197272" y="1607003"/>
          <a:ext cx="1578180" cy="747513"/>
        </a:xfrm>
        <a:prstGeom prst="roundRect">
          <a:avLst>
            <a:gd name="adj" fmla="val 10000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Male      48.4</a:t>
          </a:r>
          <a:endParaRPr lang="en-CA" sz="2200" kern="1200" dirty="0"/>
        </a:p>
      </dsp:txBody>
      <dsp:txXfrm>
        <a:off x="219166" y="1628897"/>
        <a:ext cx="1534392" cy="703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DA427-C3B7-4A95-BB52-D7DF5CCD80EC}">
      <dsp:nvSpPr>
        <dsp:cNvPr id="0" name=""/>
        <dsp:cNvSpPr/>
      </dsp:nvSpPr>
      <dsp:spPr>
        <a:xfrm>
          <a:off x="0" y="0"/>
          <a:ext cx="1972726" cy="247920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>
              <a:solidFill>
                <a:schemeClr val="accent1"/>
              </a:solidFill>
              <a:latin typeface="Catamaran"/>
            </a:rPr>
            <a:t>New </a:t>
          </a:r>
          <a:r>
            <a:rPr lang="en-US" altLang="zh-CN" sz="3400" kern="1200" dirty="0">
              <a:solidFill>
                <a:schemeClr val="accent1"/>
              </a:solidFill>
              <a:latin typeface="Catamaran"/>
            </a:rPr>
            <a:t>York</a:t>
          </a:r>
          <a:endParaRPr lang="en-CA" sz="3400" kern="1200" dirty="0"/>
        </a:p>
      </dsp:txBody>
      <dsp:txXfrm>
        <a:off x="0" y="0"/>
        <a:ext cx="1972726" cy="743761"/>
      </dsp:txXfrm>
    </dsp:sp>
    <dsp:sp modelId="{6236C7A0-1A8C-4032-BFC7-3651162268B8}">
      <dsp:nvSpPr>
        <dsp:cNvPr id="0" name=""/>
        <dsp:cNvSpPr/>
      </dsp:nvSpPr>
      <dsp:spPr>
        <a:xfrm>
          <a:off x="197272" y="744487"/>
          <a:ext cx="1578180" cy="747513"/>
        </a:xfrm>
        <a:prstGeom prst="roundRect">
          <a:avLst>
            <a:gd name="adj" fmla="val 10000"/>
          </a:avLst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Female    38.3</a:t>
          </a:r>
          <a:endParaRPr lang="en-CA" sz="2200" kern="1200" dirty="0"/>
        </a:p>
      </dsp:txBody>
      <dsp:txXfrm>
        <a:off x="219166" y="766381"/>
        <a:ext cx="1534392" cy="703725"/>
      </dsp:txXfrm>
    </dsp:sp>
    <dsp:sp modelId="{1DDD9D23-0A3A-4E5E-983B-58282AEF9C7B}">
      <dsp:nvSpPr>
        <dsp:cNvPr id="0" name=""/>
        <dsp:cNvSpPr/>
      </dsp:nvSpPr>
      <dsp:spPr>
        <a:xfrm>
          <a:off x="197272" y="1607003"/>
          <a:ext cx="1578180" cy="747513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Male      45.7</a:t>
          </a:r>
          <a:endParaRPr lang="en-CA" sz="2200" kern="1200" dirty="0"/>
        </a:p>
      </dsp:txBody>
      <dsp:txXfrm>
        <a:off x="219166" y="1628897"/>
        <a:ext cx="1534392" cy="7037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DA427-C3B7-4A95-BB52-D7DF5CCD80EC}">
      <dsp:nvSpPr>
        <dsp:cNvPr id="0" name=""/>
        <dsp:cNvSpPr/>
      </dsp:nvSpPr>
      <dsp:spPr>
        <a:xfrm>
          <a:off x="0" y="0"/>
          <a:ext cx="1972726" cy="247920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>
              <a:solidFill>
                <a:schemeClr val="accent1"/>
              </a:solidFill>
              <a:latin typeface="Catamaran"/>
            </a:rPr>
            <a:t>Texas</a:t>
          </a:r>
          <a:endParaRPr lang="en-CA" sz="3400" kern="1200" dirty="0"/>
        </a:p>
      </dsp:txBody>
      <dsp:txXfrm>
        <a:off x="0" y="0"/>
        <a:ext cx="1972726" cy="743761"/>
      </dsp:txXfrm>
    </dsp:sp>
    <dsp:sp modelId="{6236C7A0-1A8C-4032-BFC7-3651162268B8}">
      <dsp:nvSpPr>
        <dsp:cNvPr id="0" name=""/>
        <dsp:cNvSpPr/>
      </dsp:nvSpPr>
      <dsp:spPr>
        <a:xfrm>
          <a:off x="197272" y="744487"/>
          <a:ext cx="1578180" cy="7475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Female    38.2</a:t>
          </a:r>
          <a:endParaRPr lang="en-CA" sz="2200" kern="1200" dirty="0"/>
        </a:p>
      </dsp:txBody>
      <dsp:txXfrm>
        <a:off x="219166" y="766381"/>
        <a:ext cx="1534392" cy="703725"/>
      </dsp:txXfrm>
    </dsp:sp>
    <dsp:sp modelId="{1DDD9D23-0A3A-4E5E-983B-58282AEF9C7B}">
      <dsp:nvSpPr>
        <dsp:cNvPr id="0" name=""/>
        <dsp:cNvSpPr/>
      </dsp:nvSpPr>
      <dsp:spPr>
        <a:xfrm>
          <a:off x="197272" y="1607003"/>
          <a:ext cx="1578180" cy="747513"/>
        </a:xfrm>
        <a:prstGeom prst="roundRect">
          <a:avLst>
            <a:gd name="adj" fmla="val 10000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accent1"/>
              </a:solidFill>
              <a:latin typeface="Catamaran"/>
            </a:rPr>
            <a:t>Male      47.8</a:t>
          </a:r>
          <a:endParaRPr lang="en-CA" sz="2200" kern="1200" dirty="0"/>
        </a:p>
      </dsp:txBody>
      <dsp:txXfrm>
        <a:off x="219166" y="1628897"/>
        <a:ext cx="1534392" cy="7037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699AF-745D-4C26-8F66-C7773EE2D349}">
      <dsp:nvSpPr>
        <dsp:cNvPr id="0" name=""/>
        <dsp:cNvSpPr/>
      </dsp:nvSpPr>
      <dsp:spPr>
        <a:xfrm>
          <a:off x="740708" y="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West Virginia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35.49</a:t>
          </a:r>
        </a:p>
      </dsp:txBody>
      <dsp:txXfrm>
        <a:off x="740708" y="0"/>
        <a:ext cx="740709" cy="698775"/>
      </dsp:txXfrm>
    </dsp:sp>
    <dsp:sp modelId="{26CE4CA2-498B-497B-AB05-DF1A5E2BB02F}">
      <dsp:nvSpPr>
        <dsp:cNvPr id="0" name=""/>
        <dsp:cNvSpPr/>
      </dsp:nvSpPr>
      <dsp:spPr>
        <a:xfrm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Mississippi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35.46</a:t>
          </a:r>
        </a:p>
      </dsp:txBody>
      <dsp:txXfrm>
        <a:off x="629602" y="698775"/>
        <a:ext cx="962921" cy="698775"/>
      </dsp:txXfrm>
    </dsp:sp>
    <dsp:sp modelId="{A4BC68E0-F9B8-4025-A718-0B752F216FA1}">
      <dsp:nvSpPr>
        <dsp:cNvPr id="0" name=""/>
        <dsp:cNvSpPr/>
      </dsp:nvSpPr>
      <dsp:spPr>
        <a:xfrm>
          <a:off x="0" y="1397550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Louisiana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34.82</a:t>
          </a:r>
        </a:p>
      </dsp:txBody>
      <dsp:txXfrm>
        <a:off x="388872" y="1397550"/>
        <a:ext cx="1444382" cy="6987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913E-EDE3-41E4-9D85-7C623FBEE751}">
      <dsp:nvSpPr>
        <dsp:cNvPr id="0" name=""/>
        <dsp:cNvSpPr/>
      </dsp:nvSpPr>
      <dsp:spPr>
        <a:xfrm rot="10800000">
          <a:off x="0" y="0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Hawaii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29.64</a:t>
          </a:r>
        </a:p>
      </dsp:txBody>
      <dsp:txXfrm rot="-10800000">
        <a:off x="388872" y="0"/>
        <a:ext cx="1444382" cy="698775"/>
      </dsp:txXfrm>
    </dsp:sp>
    <dsp:sp modelId="{D0A56F1A-BF40-449A-8DB7-138AAEB6507B}">
      <dsp:nvSpPr>
        <dsp:cNvPr id="0" name=""/>
        <dsp:cNvSpPr/>
      </dsp:nvSpPr>
      <dsp:spPr>
        <a:xfrm rot="10800000"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Colorado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29.16</a:t>
          </a:r>
        </a:p>
      </dsp:txBody>
      <dsp:txXfrm rot="-10800000">
        <a:off x="629602" y="698775"/>
        <a:ext cx="962921" cy="698775"/>
      </dsp:txXfrm>
    </dsp:sp>
    <dsp:sp modelId="{1112474B-59DF-45FD-B245-04C967D45C70}">
      <dsp:nvSpPr>
        <dsp:cNvPr id="0" name=""/>
        <dsp:cNvSpPr/>
      </dsp:nvSpPr>
      <dsp:spPr>
        <a:xfrm rot="10800000">
          <a:off x="740708" y="139755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DC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27.87</a:t>
          </a:r>
        </a:p>
      </dsp:txBody>
      <dsp:txXfrm rot="-10800000">
        <a:off x="740708" y="1397550"/>
        <a:ext cx="740709" cy="698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699AF-745D-4C26-8F66-C7773EE2D349}">
      <dsp:nvSpPr>
        <dsp:cNvPr id="0" name=""/>
        <dsp:cNvSpPr/>
      </dsp:nvSpPr>
      <dsp:spPr>
        <a:xfrm>
          <a:off x="740708" y="0"/>
          <a:ext cx="740709" cy="698775"/>
        </a:xfrm>
        <a:prstGeom prst="trapezoid">
          <a:avLst>
            <a:gd name="adj" fmla="val 530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Montana 35.19</a:t>
          </a:r>
        </a:p>
      </dsp:txBody>
      <dsp:txXfrm>
        <a:off x="740708" y="0"/>
        <a:ext cx="740709" cy="698775"/>
      </dsp:txXfrm>
    </dsp:sp>
    <dsp:sp modelId="{26CE4CA2-498B-497B-AB05-DF1A5E2BB02F}">
      <dsp:nvSpPr>
        <dsp:cNvPr id="0" name=""/>
        <dsp:cNvSpPr/>
      </dsp:nvSpPr>
      <dsp:spPr>
        <a:xfrm>
          <a:off x="370354" y="698775"/>
          <a:ext cx="1481418" cy="698775"/>
        </a:xfrm>
        <a:prstGeom prst="trapezoid">
          <a:avLst>
            <a:gd name="adj" fmla="val 53001"/>
          </a:avLst>
        </a:prstGeom>
        <a:solidFill>
          <a:schemeClr val="accent3">
            <a:hueOff val="4292280"/>
            <a:satOff val="-3429"/>
            <a:lumOff val="-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Puerto Rico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35.11</a:t>
          </a:r>
        </a:p>
      </dsp:txBody>
      <dsp:txXfrm>
        <a:off x="629602" y="698775"/>
        <a:ext cx="962921" cy="698775"/>
      </dsp:txXfrm>
    </dsp:sp>
    <dsp:sp modelId="{A4BC68E0-F9B8-4025-A718-0B752F216FA1}">
      <dsp:nvSpPr>
        <dsp:cNvPr id="0" name=""/>
        <dsp:cNvSpPr/>
      </dsp:nvSpPr>
      <dsp:spPr>
        <a:xfrm>
          <a:off x="0" y="1397550"/>
          <a:ext cx="2222127" cy="698775"/>
        </a:xfrm>
        <a:prstGeom prst="trapezoid">
          <a:avLst>
            <a:gd name="adj" fmla="val 53001"/>
          </a:avLst>
        </a:prstGeom>
        <a:solidFill>
          <a:schemeClr val="accent3">
            <a:hueOff val="8584559"/>
            <a:satOff val="-6858"/>
            <a:lumOff val="-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Florida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35.08</a:t>
          </a:r>
        </a:p>
      </dsp:txBody>
      <dsp:txXfrm>
        <a:off x="388872" y="1397550"/>
        <a:ext cx="1444382" cy="698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eb84dc207_0_32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eb84dc207_0_32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F0837AC9-23EC-1CC6-A916-B32C86D5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7F1A7B81-F159-4B41-E845-E54EF872F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A883077A-2073-2D94-9145-87AC33291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1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E70FB63E-91BC-B939-5181-3F559EAB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80018E59-6B23-32E5-B42D-D6598AF2B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34437A38-885D-5145-71E1-264567480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1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F6B64AAB-6A55-19A0-A3B3-317ECC92A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>
            <a:extLst>
              <a:ext uri="{FF2B5EF4-FFF2-40B4-BE49-F238E27FC236}">
                <a16:creationId xmlns:a16="http://schemas.microsoft.com/office/drawing/2014/main" id="{CC4B9E8D-2604-49EB-B0EF-0C2E7FC7B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>
            <a:extLst>
              <a:ext uri="{FF2B5EF4-FFF2-40B4-BE49-F238E27FC236}">
                <a16:creationId xmlns:a16="http://schemas.microsoft.com/office/drawing/2014/main" id="{5B7A158B-4751-E1A4-6A27-D811FCFB9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1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4B070691-6CE9-67FE-42C1-B17CE5FD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677DE412-5022-FA66-120A-545E1D88D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51E9BEAA-D76A-D594-D19B-7485E35E9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71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67E098CE-D13A-3935-AA81-764A841E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>
            <a:extLst>
              <a:ext uri="{FF2B5EF4-FFF2-40B4-BE49-F238E27FC236}">
                <a16:creationId xmlns:a16="http://schemas.microsoft.com/office/drawing/2014/main" id="{98E9ED3C-C3F9-E327-6C3D-5A9654286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>
            <a:extLst>
              <a:ext uri="{FF2B5EF4-FFF2-40B4-BE49-F238E27FC236}">
                <a16:creationId xmlns:a16="http://schemas.microsoft.com/office/drawing/2014/main" id="{1931F1BB-C17F-61F2-5B9F-ADD22CA3A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954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80AE4845-ECD0-3ECE-C71C-2C03B849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D74E4DF6-93F0-D452-2F27-C6F52A3D1C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CA692C6E-C2EF-097B-AA6F-21BB6EB57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45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66D7C042-7712-6106-E762-7557C1CDE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>
            <a:extLst>
              <a:ext uri="{FF2B5EF4-FFF2-40B4-BE49-F238E27FC236}">
                <a16:creationId xmlns:a16="http://schemas.microsoft.com/office/drawing/2014/main" id="{AB55DA5D-D384-04B9-9BD2-8B039CC16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>
            <a:extLst>
              <a:ext uri="{FF2B5EF4-FFF2-40B4-BE49-F238E27FC236}">
                <a16:creationId xmlns:a16="http://schemas.microsoft.com/office/drawing/2014/main" id="{23E0C630-4A05-1702-E4A3-FFF95796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764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715CE037-141B-4D2B-C2D6-4FB2FAA7B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54E7FFF4-CC3E-D703-6F9E-3D56CD706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1FA781AA-10F0-D26C-BE10-FC07FAE85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96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ece1cc1dc_3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ece1cc1dc_3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B51D75BB-2C53-5EFA-2665-963707B5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>
            <a:extLst>
              <a:ext uri="{FF2B5EF4-FFF2-40B4-BE49-F238E27FC236}">
                <a16:creationId xmlns:a16="http://schemas.microsoft.com/office/drawing/2014/main" id="{43DC05AE-5956-9BA1-5EA1-A9D8AF664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>
            <a:extLst>
              <a:ext uri="{FF2B5EF4-FFF2-40B4-BE49-F238E27FC236}">
                <a16:creationId xmlns:a16="http://schemas.microsoft.com/office/drawing/2014/main" id="{4A7094EC-4582-98F0-4950-799EBD813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308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0914AD43-85EA-F77E-7841-CB18A289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22AB4A5F-7EB7-B116-CA0B-09314D8DA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B9F14FAD-2469-641C-BACA-3C4DD8F4E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4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ACD450F5-476A-BB29-54EC-8505CED3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159F759C-FEDA-890A-B607-B5ECA370D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C9EA5A62-1D29-4C00-1439-70643D24F4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981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0174284E-4433-1DE2-D71F-8EEEB08C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ece1cc1dc_1_93:notes">
            <a:extLst>
              <a:ext uri="{FF2B5EF4-FFF2-40B4-BE49-F238E27FC236}">
                <a16:creationId xmlns:a16="http://schemas.microsoft.com/office/drawing/2014/main" id="{03B68CA0-5AAE-668A-C016-0CA4F8574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ece1cc1dc_1_93:notes">
            <a:extLst>
              <a:ext uri="{FF2B5EF4-FFF2-40B4-BE49-F238E27FC236}">
                <a16:creationId xmlns:a16="http://schemas.microsoft.com/office/drawing/2014/main" id="{3A013374-2591-8AC0-8A56-9313BA997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28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15C74B33-147F-F2CA-C516-A81BDD52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27928F3D-A7DD-1923-E6B5-36603C998B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36DA59CC-37A5-6C07-0F40-4CA134363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97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AD80A5EE-0B5E-2A1B-E4EF-AB37D4836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3F3C610B-7A89-17B0-0E7A-F6796A320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98D1979E-CF9E-2094-F4E7-FA587F285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45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e52a99da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e52a99da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52a99da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52a99da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e52a99da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e52a99da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57B27089-9DA8-3D9D-3F2E-35AF64CF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eb84dc207_0_407:notes">
            <a:extLst>
              <a:ext uri="{FF2B5EF4-FFF2-40B4-BE49-F238E27FC236}">
                <a16:creationId xmlns:a16="http://schemas.microsoft.com/office/drawing/2014/main" id="{6E55FF33-6371-FEB3-1E77-119E32DAF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eb84dc207_0_407:notes">
            <a:extLst>
              <a:ext uri="{FF2B5EF4-FFF2-40B4-BE49-F238E27FC236}">
                <a16:creationId xmlns:a16="http://schemas.microsoft.com/office/drawing/2014/main" id="{74D93429-FB26-1AD8-107F-12E5A7B0D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58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55203F1B-A233-203F-6C4F-EC4187B2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eb84dc207_0_65:notes">
            <a:extLst>
              <a:ext uri="{FF2B5EF4-FFF2-40B4-BE49-F238E27FC236}">
                <a16:creationId xmlns:a16="http://schemas.microsoft.com/office/drawing/2014/main" id="{CB9ADDDC-BBA3-9DAE-BC99-35BE7F87D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eb84dc207_0_65:notes">
            <a:extLst>
              <a:ext uri="{FF2B5EF4-FFF2-40B4-BE49-F238E27FC236}">
                <a16:creationId xmlns:a16="http://schemas.microsoft.com/office/drawing/2014/main" id="{0E5141F7-174E-7FB1-7E8F-28BD24534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5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6950" y="524625"/>
            <a:ext cx="7370100" cy="10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0900" y="1546600"/>
            <a:ext cx="6022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/>
          </p:nvPr>
        </p:nvSpPr>
        <p:spPr>
          <a:xfrm>
            <a:off x="96309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9631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3"/>
          </p:nvPr>
        </p:nvSpPr>
        <p:spPr>
          <a:xfrm>
            <a:off x="346364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46365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5"/>
          </p:nvPr>
        </p:nvSpPr>
        <p:spPr>
          <a:xfrm>
            <a:off x="596419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59642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7"/>
          </p:nvPr>
        </p:nvSpPr>
        <p:spPr>
          <a:xfrm>
            <a:off x="96309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8"/>
          </p:nvPr>
        </p:nvSpPr>
        <p:spPr>
          <a:xfrm>
            <a:off x="96310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9"/>
          </p:nvPr>
        </p:nvSpPr>
        <p:spPr>
          <a:xfrm>
            <a:off x="346364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3"/>
          </p:nvPr>
        </p:nvSpPr>
        <p:spPr>
          <a:xfrm>
            <a:off x="346365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14"/>
          </p:nvPr>
        </p:nvSpPr>
        <p:spPr>
          <a:xfrm>
            <a:off x="596419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5"/>
          </p:nvPr>
        </p:nvSpPr>
        <p:spPr>
          <a:xfrm>
            <a:off x="596420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-802325" y="3622850"/>
            <a:ext cx="7267126" cy="3326016"/>
          </a:xfrm>
          <a:custGeom>
            <a:avLst/>
            <a:gdLst/>
            <a:ahLst/>
            <a:cxnLst/>
            <a:rect l="l" t="t" r="r" b="b"/>
            <a:pathLst>
              <a:path w="77386" h="35418" extrusionOk="0">
                <a:moveTo>
                  <a:pt x="9118" y="0"/>
                </a:moveTo>
                <a:cubicBezTo>
                  <a:pt x="8417" y="0"/>
                  <a:pt x="7719" y="80"/>
                  <a:pt x="7048" y="276"/>
                </a:cubicBezTo>
                <a:cubicBezTo>
                  <a:pt x="1" y="2341"/>
                  <a:pt x="3792" y="9901"/>
                  <a:pt x="6076" y="14064"/>
                </a:cubicBezTo>
                <a:cubicBezTo>
                  <a:pt x="7987" y="17527"/>
                  <a:pt x="10795" y="20412"/>
                  <a:pt x="13778" y="23012"/>
                </a:cubicBezTo>
                <a:cubicBezTo>
                  <a:pt x="17547" y="26290"/>
                  <a:pt x="21677" y="29174"/>
                  <a:pt x="26200" y="31261"/>
                </a:cubicBezTo>
                <a:cubicBezTo>
                  <a:pt x="32498" y="34160"/>
                  <a:pt x="39402" y="35417"/>
                  <a:pt x="46355" y="35417"/>
                </a:cubicBezTo>
                <a:cubicBezTo>
                  <a:pt x="50981" y="35417"/>
                  <a:pt x="55629" y="34861"/>
                  <a:pt x="60134" y="33861"/>
                </a:cubicBezTo>
                <a:cubicBezTo>
                  <a:pt x="65980" y="32561"/>
                  <a:pt x="72251" y="30059"/>
                  <a:pt x="74829" y="24651"/>
                </a:cubicBezTo>
                <a:cubicBezTo>
                  <a:pt x="77386" y="19297"/>
                  <a:pt x="74906" y="12119"/>
                  <a:pt x="69585" y="9486"/>
                </a:cubicBezTo>
                <a:cubicBezTo>
                  <a:pt x="67586" y="8492"/>
                  <a:pt x="65335" y="8099"/>
                  <a:pt x="63095" y="8055"/>
                </a:cubicBezTo>
                <a:cubicBezTo>
                  <a:pt x="62924" y="8051"/>
                  <a:pt x="62754" y="8050"/>
                  <a:pt x="62583" y="8050"/>
                </a:cubicBezTo>
                <a:cubicBezTo>
                  <a:pt x="57191" y="8050"/>
                  <a:pt x="51934" y="9844"/>
                  <a:pt x="46554" y="10459"/>
                </a:cubicBezTo>
                <a:cubicBezTo>
                  <a:pt x="45177" y="10614"/>
                  <a:pt x="43797" y="10691"/>
                  <a:pt x="42420" y="10691"/>
                </a:cubicBezTo>
                <a:cubicBezTo>
                  <a:pt x="37196" y="10691"/>
                  <a:pt x="32015" y="9583"/>
                  <a:pt x="27216" y="7421"/>
                </a:cubicBezTo>
                <a:cubicBezTo>
                  <a:pt x="21906" y="5018"/>
                  <a:pt x="17077" y="1325"/>
                  <a:pt x="11352" y="232"/>
                </a:cubicBezTo>
                <a:cubicBezTo>
                  <a:pt x="10620" y="92"/>
                  <a:pt x="9866" y="0"/>
                  <a:pt x="91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5424400" y="4358775"/>
            <a:ext cx="2216706" cy="1746430"/>
          </a:xfrm>
          <a:custGeom>
            <a:avLst/>
            <a:gdLst/>
            <a:ahLst/>
            <a:cxnLst/>
            <a:rect l="l" t="t" r="r" b="b"/>
            <a:pathLst>
              <a:path w="10238" h="8066" extrusionOk="0">
                <a:moveTo>
                  <a:pt x="5570" y="0"/>
                </a:moveTo>
                <a:cubicBezTo>
                  <a:pt x="4215" y="0"/>
                  <a:pt x="2810" y="534"/>
                  <a:pt x="1825" y="1409"/>
                </a:cubicBezTo>
                <a:cubicBezTo>
                  <a:pt x="568" y="2523"/>
                  <a:pt x="0" y="4184"/>
                  <a:pt x="1082" y="6030"/>
                </a:cubicBezTo>
                <a:cubicBezTo>
                  <a:pt x="1846" y="7319"/>
                  <a:pt x="3352" y="8066"/>
                  <a:pt x="4858" y="8066"/>
                </a:cubicBezTo>
                <a:cubicBezTo>
                  <a:pt x="5075" y="8066"/>
                  <a:pt x="5292" y="8050"/>
                  <a:pt x="5507" y="8018"/>
                </a:cubicBezTo>
                <a:cubicBezTo>
                  <a:pt x="7200" y="7767"/>
                  <a:pt x="8686" y="6609"/>
                  <a:pt x="9538" y="5123"/>
                </a:cubicBezTo>
                <a:cubicBezTo>
                  <a:pt x="9953" y="4402"/>
                  <a:pt x="10237" y="3550"/>
                  <a:pt x="10052" y="2741"/>
                </a:cubicBezTo>
                <a:cubicBezTo>
                  <a:pt x="9746" y="1430"/>
                  <a:pt x="8358" y="709"/>
                  <a:pt x="7091" y="250"/>
                </a:cubicBezTo>
                <a:cubicBezTo>
                  <a:pt x="6610" y="80"/>
                  <a:pt x="6094" y="0"/>
                  <a:pt x="55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 rot="-7494708">
            <a:off x="6652476" y="3361969"/>
            <a:ext cx="2330085" cy="351156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ONLY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2"/>
          </p:nvPr>
        </p:nvSpPr>
        <p:spPr>
          <a:xfrm>
            <a:off x="96309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963100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3"/>
          </p:nvPr>
        </p:nvSpPr>
        <p:spPr>
          <a:xfrm>
            <a:off x="346364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4"/>
          </p:nvPr>
        </p:nvSpPr>
        <p:spPr>
          <a:xfrm>
            <a:off x="3463651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5"/>
          </p:nvPr>
        </p:nvSpPr>
        <p:spPr>
          <a:xfrm>
            <a:off x="596419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6"/>
          </p:nvPr>
        </p:nvSpPr>
        <p:spPr>
          <a:xfrm>
            <a:off x="5964200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_ONLY_1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/>
          </p:nvPr>
        </p:nvSpPr>
        <p:spPr>
          <a:xfrm>
            <a:off x="788738" y="1566625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788738" y="1838499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3"/>
          </p:nvPr>
        </p:nvSpPr>
        <p:spPr>
          <a:xfrm>
            <a:off x="788738" y="26141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4"/>
          </p:nvPr>
        </p:nvSpPr>
        <p:spPr>
          <a:xfrm>
            <a:off x="788738" y="28860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5"/>
          </p:nvPr>
        </p:nvSpPr>
        <p:spPr>
          <a:xfrm>
            <a:off x="788738" y="36616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6"/>
          </p:nvPr>
        </p:nvSpPr>
        <p:spPr>
          <a:xfrm>
            <a:off x="788738" y="39335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7"/>
          </p:nvPr>
        </p:nvSpPr>
        <p:spPr>
          <a:xfrm>
            <a:off x="5842163" y="1566625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8"/>
          </p:nvPr>
        </p:nvSpPr>
        <p:spPr>
          <a:xfrm>
            <a:off x="5842163" y="1838499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9"/>
          </p:nvPr>
        </p:nvSpPr>
        <p:spPr>
          <a:xfrm>
            <a:off x="5842163" y="26141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3"/>
          </p:nvPr>
        </p:nvSpPr>
        <p:spPr>
          <a:xfrm>
            <a:off x="5842163" y="28860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14"/>
          </p:nvPr>
        </p:nvSpPr>
        <p:spPr>
          <a:xfrm>
            <a:off x="5842163" y="36616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5"/>
          </p:nvPr>
        </p:nvSpPr>
        <p:spPr>
          <a:xfrm>
            <a:off x="5842163" y="39335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 idx="2"/>
          </p:nvPr>
        </p:nvSpPr>
        <p:spPr>
          <a:xfrm>
            <a:off x="980048" y="2559200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862300" y="1677950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3"/>
          </p:nvPr>
        </p:nvSpPr>
        <p:spPr>
          <a:xfrm>
            <a:off x="980048" y="4125875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4"/>
          </p:nvPr>
        </p:nvSpPr>
        <p:spPr>
          <a:xfrm>
            <a:off x="862300" y="3244625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 idx="5"/>
          </p:nvPr>
        </p:nvSpPr>
        <p:spPr>
          <a:xfrm>
            <a:off x="3660198" y="2559200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6"/>
          </p:nvPr>
        </p:nvSpPr>
        <p:spPr>
          <a:xfrm>
            <a:off x="3542450" y="1677950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7"/>
          </p:nvPr>
        </p:nvSpPr>
        <p:spPr>
          <a:xfrm>
            <a:off x="3660198" y="4125875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8"/>
          </p:nvPr>
        </p:nvSpPr>
        <p:spPr>
          <a:xfrm>
            <a:off x="3542450" y="3244625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2700000">
            <a:off x="-1021452" y="-1303824"/>
            <a:ext cx="2098624" cy="2875588"/>
          </a:xfrm>
          <a:custGeom>
            <a:avLst/>
            <a:gdLst/>
            <a:ahLst/>
            <a:cxnLst/>
            <a:rect l="l" t="t" r="r" b="b"/>
            <a:pathLst>
              <a:path w="11755" h="16107" extrusionOk="0">
                <a:moveTo>
                  <a:pt x="4723" y="0"/>
                </a:moveTo>
                <a:cubicBezTo>
                  <a:pt x="679" y="0"/>
                  <a:pt x="0" y="9466"/>
                  <a:pt x="1441" y="12310"/>
                </a:cubicBezTo>
                <a:cubicBezTo>
                  <a:pt x="2483" y="14342"/>
                  <a:pt x="4497" y="16106"/>
                  <a:pt x="6744" y="16106"/>
                </a:cubicBezTo>
                <a:cubicBezTo>
                  <a:pt x="6902" y="16106"/>
                  <a:pt x="7061" y="16098"/>
                  <a:pt x="7221" y="16080"/>
                </a:cubicBezTo>
                <a:cubicBezTo>
                  <a:pt x="9843" y="15774"/>
                  <a:pt x="11657" y="12999"/>
                  <a:pt x="11700" y="10355"/>
                </a:cubicBezTo>
                <a:cubicBezTo>
                  <a:pt x="11755" y="7711"/>
                  <a:pt x="10455" y="5231"/>
                  <a:pt x="8980" y="3024"/>
                </a:cubicBezTo>
                <a:cubicBezTo>
                  <a:pt x="8466" y="2259"/>
                  <a:pt x="7920" y="1505"/>
                  <a:pt x="7166" y="959"/>
                </a:cubicBezTo>
                <a:cubicBezTo>
                  <a:pt x="6244" y="291"/>
                  <a:pt x="5432" y="0"/>
                  <a:pt x="47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 flipH="1">
            <a:off x="3683475" y="4473081"/>
            <a:ext cx="2117149" cy="1514705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3"/>
          <p:cNvSpPr/>
          <p:nvPr/>
        </p:nvSpPr>
        <p:spPr>
          <a:xfrm flipH="1">
            <a:off x="4981907" y="4228635"/>
            <a:ext cx="1704429" cy="1435050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 rot="2435368" flipH="1">
            <a:off x="6388698" y="3348011"/>
            <a:ext cx="2850493" cy="3349847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 rot="-8100000">
            <a:off x="-1042818" y="3308646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-1467725" y="4213925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 rot="-8100000">
            <a:off x="-1002668" y="3423446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-1140675" y="1239075"/>
            <a:ext cx="2525131" cy="2967487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75575" y="4393075"/>
            <a:ext cx="1118025" cy="941325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2416558">
            <a:off x="7211138" y="-755152"/>
            <a:ext cx="2525254" cy="2967632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8088125" y="1014525"/>
            <a:ext cx="1739759" cy="1464796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 rot="5270550" flipH="1">
            <a:off x="-2959493" y="-1786975"/>
            <a:ext cx="4281267" cy="5031266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8100000">
            <a:off x="8064832" y="3279971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639925" y="4185250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01700" y="-1165000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6450" y="1107375"/>
            <a:ext cx="72111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3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29490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031100" y="3618743"/>
            <a:ext cx="3075300" cy="7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5764625" y="-1100325"/>
            <a:ext cx="4778466" cy="4606087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4805047">
            <a:off x="-448650" y="2586341"/>
            <a:ext cx="3994858" cy="5126466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70525" y="-498575"/>
            <a:ext cx="2127528" cy="2471228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04475" y="1477125"/>
            <a:ext cx="36312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08317" y="1477125"/>
            <a:ext cx="36312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4122990">
            <a:off x="7159659" y="-352922"/>
            <a:ext cx="3844910" cy="2419594"/>
          </a:xfrm>
          <a:custGeom>
            <a:avLst/>
            <a:gdLst/>
            <a:ahLst/>
            <a:cxnLst/>
            <a:rect l="l" t="t" r="r" b="b"/>
            <a:pathLst>
              <a:path w="28705" h="18064" extrusionOk="0">
                <a:moveTo>
                  <a:pt x="13915" y="0"/>
                </a:moveTo>
                <a:cubicBezTo>
                  <a:pt x="6664" y="0"/>
                  <a:pt x="0" y="4648"/>
                  <a:pt x="2505" y="13903"/>
                </a:cubicBezTo>
                <a:cubicBezTo>
                  <a:pt x="2953" y="15563"/>
                  <a:pt x="3871" y="17279"/>
                  <a:pt x="5488" y="17858"/>
                </a:cubicBezTo>
                <a:cubicBezTo>
                  <a:pt x="5892" y="18001"/>
                  <a:pt x="6298" y="18063"/>
                  <a:pt x="6705" y="18063"/>
                </a:cubicBezTo>
                <a:cubicBezTo>
                  <a:pt x="8492" y="18063"/>
                  <a:pt x="10289" y="16865"/>
                  <a:pt x="12043" y="16153"/>
                </a:cubicBezTo>
                <a:cubicBezTo>
                  <a:pt x="14123" y="15313"/>
                  <a:pt x="16377" y="15164"/>
                  <a:pt x="18640" y="15164"/>
                </a:cubicBezTo>
                <a:cubicBezTo>
                  <a:pt x="19586" y="15164"/>
                  <a:pt x="20534" y="15190"/>
                  <a:pt x="21471" y="15203"/>
                </a:cubicBezTo>
                <a:cubicBezTo>
                  <a:pt x="21539" y="15203"/>
                  <a:pt x="21608" y="15204"/>
                  <a:pt x="21676" y="15204"/>
                </a:cubicBezTo>
                <a:cubicBezTo>
                  <a:pt x="24069" y="15204"/>
                  <a:pt x="26856" y="14815"/>
                  <a:pt x="27950" y="12712"/>
                </a:cubicBezTo>
                <a:cubicBezTo>
                  <a:pt x="28704" y="11270"/>
                  <a:pt x="28354" y="9500"/>
                  <a:pt x="27677" y="8025"/>
                </a:cubicBezTo>
                <a:cubicBezTo>
                  <a:pt x="25242" y="2669"/>
                  <a:pt x="19410" y="0"/>
                  <a:pt x="139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6631091" y="-604600"/>
            <a:ext cx="2116112" cy="2039775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6300082">
            <a:off x="-956640" y="-1136509"/>
            <a:ext cx="2639286" cy="2544076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871600" y="1221000"/>
            <a:ext cx="3142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871600" y="2359800"/>
            <a:ext cx="3142500" cy="18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-8814555">
            <a:off x="-1852144" y="34329"/>
            <a:ext cx="4058547" cy="3912138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54000" y="-915250"/>
            <a:ext cx="3301290" cy="2077495"/>
          </a:xfrm>
          <a:custGeom>
            <a:avLst/>
            <a:gdLst/>
            <a:ahLst/>
            <a:cxnLst/>
            <a:rect l="l" t="t" r="r" b="b"/>
            <a:pathLst>
              <a:path w="28705" h="18064" extrusionOk="0">
                <a:moveTo>
                  <a:pt x="13915" y="0"/>
                </a:moveTo>
                <a:cubicBezTo>
                  <a:pt x="6664" y="0"/>
                  <a:pt x="0" y="4648"/>
                  <a:pt x="2505" y="13903"/>
                </a:cubicBezTo>
                <a:cubicBezTo>
                  <a:pt x="2953" y="15563"/>
                  <a:pt x="3871" y="17279"/>
                  <a:pt x="5488" y="17858"/>
                </a:cubicBezTo>
                <a:cubicBezTo>
                  <a:pt x="5892" y="18001"/>
                  <a:pt x="6298" y="18063"/>
                  <a:pt x="6705" y="18063"/>
                </a:cubicBezTo>
                <a:cubicBezTo>
                  <a:pt x="8492" y="18063"/>
                  <a:pt x="10289" y="16865"/>
                  <a:pt x="12043" y="16153"/>
                </a:cubicBezTo>
                <a:cubicBezTo>
                  <a:pt x="14123" y="15313"/>
                  <a:pt x="16377" y="15164"/>
                  <a:pt x="18640" y="15164"/>
                </a:cubicBezTo>
                <a:cubicBezTo>
                  <a:pt x="19586" y="15164"/>
                  <a:pt x="20534" y="15190"/>
                  <a:pt x="21471" y="15203"/>
                </a:cubicBezTo>
                <a:cubicBezTo>
                  <a:pt x="21539" y="15203"/>
                  <a:pt x="21608" y="15204"/>
                  <a:pt x="21676" y="15204"/>
                </a:cubicBezTo>
                <a:cubicBezTo>
                  <a:pt x="24069" y="15204"/>
                  <a:pt x="26856" y="14815"/>
                  <a:pt x="27950" y="12712"/>
                </a:cubicBezTo>
                <a:cubicBezTo>
                  <a:pt x="28704" y="11270"/>
                  <a:pt x="28354" y="9500"/>
                  <a:pt x="27677" y="8025"/>
                </a:cubicBezTo>
                <a:cubicBezTo>
                  <a:pt x="25242" y="2669"/>
                  <a:pt x="19410" y="0"/>
                  <a:pt x="139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014106" y="2954900"/>
            <a:ext cx="1875355" cy="2773842"/>
          </a:xfrm>
          <a:custGeom>
            <a:avLst/>
            <a:gdLst/>
            <a:ahLst/>
            <a:cxnLst/>
            <a:rect l="l" t="t" r="r" b="b"/>
            <a:pathLst>
              <a:path w="14882" h="22012" extrusionOk="0">
                <a:moveTo>
                  <a:pt x="7328" y="0"/>
                </a:moveTo>
                <a:cubicBezTo>
                  <a:pt x="6568" y="0"/>
                  <a:pt x="5784" y="253"/>
                  <a:pt x="4994" y="832"/>
                </a:cubicBezTo>
                <a:cubicBezTo>
                  <a:pt x="1" y="4460"/>
                  <a:pt x="2011" y="13386"/>
                  <a:pt x="3835" y="18062"/>
                </a:cubicBezTo>
                <a:cubicBezTo>
                  <a:pt x="4207" y="19034"/>
                  <a:pt x="4633" y="20018"/>
                  <a:pt x="5332" y="20793"/>
                </a:cubicBezTo>
                <a:cubicBezTo>
                  <a:pt x="5966" y="21497"/>
                  <a:pt x="6879" y="22012"/>
                  <a:pt x="7810" y="22012"/>
                </a:cubicBezTo>
                <a:cubicBezTo>
                  <a:pt x="7905" y="22012"/>
                  <a:pt x="8001" y="22006"/>
                  <a:pt x="8096" y="21995"/>
                </a:cubicBezTo>
                <a:cubicBezTo>
                  <a:pt x="8796" y="21919"/>
                  <a:pt x="9429" y="21547"/>
                  <a:pt x="10019" y="21176"/>
                </a:cubicBezTo>
                <a:cubicBezTo>
                  <a:pt x="11341" y="20323"/>
                  <a:pt x="12630" y="19351"/>
                  <a:pt x="13428" y="17996"/>
                </a:cubicBezTo>
                <a:cubicBezTo>
                  <a:pt x="14171" y="16740"/>
                  <a:pt x="14433" y="15265"/>
                  <a:pt x="14630" y="13812"/>
                </a:cubicBezTo>
                <a:cubicBezTo>
                  <a:pt x="14805" y="12763"/>
                  <a:pt x="14881" y="11692"/>
                  <a:pt x="14870" y="10622"/>
                </a:cubicBezTo>
                <a:cubicBezTo>
                  <a:pt x="14796" y="7270"/>
                  <a:pt x="11402" y="0"/>
                  <a:pt x="73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5843100" y="2143725"/>
            <a:ext cx="2221200" cy="16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208550" y="417557"/>
            <a:ext cx="3103549" cy="1171152"/>
          </a:xfrm>
          <a:custGeom>
            <a:avLst/>
            <a:gdLst/>
            <a:ahLst/>
            <a:cxnLst/>
            <a:rect l="l" t="t" r="r" b="b"/>
            <a:pathLst>
              <a:path w="34230" h="12917" extrusionOk="0">
                <a:moveTo>
                  <a:pt x="9990" y="1"/>
                </a:moveTo>
                <a:cubicBezTo>
                  <a:pt x="7480" y="1"/>
                  <a:pt x="4984" y="288"/>
                  <a:pt x="2732" y="1338"/>
                </a:cubicBezTo>
                <a:cubicBezTo>
                  <a:pt x="1749" y="1807"/>
                  <a:pt x="754" y="2507"/>
                  <a:pt x="492" y="3566"/>
                </a:cubicBezTo>
                <a:cubicBezTo>
                  <a:pt x="1" y="5522"/>
                  <a:pt x="2251" y="7041"/>
                  <a:pt x="4218" y="7478"/>
                </a:cubicBezTo>
                <a:cubicBezTo>
                  <a:pt x="6534" y="7991"/>
                  <a:pt x="8948" y="7936"/>
                  <a:pt x="11276" y="8341"/>
                </a:cubicBezTo>
                <a:cubicBezTo>
                  <a:pt x="14392" y="8899"/>
                  <a:pt x="22625" y="12917"/>
                  <a:pt x="28311" y="12917"/>
                </a:cubicBezTo>
                <a:cubicBezTo>
                  <a:pt x="31636" y="12917"/>
                  <a:pt x="34090" y="11543"/>
                  <a:pt x="34142" y="7303"/>
                </a:cubicBezTo>
                <a:cubicBezTo>
                  <a:pt x="34230" y="26"/>
                  <a:pt x="17787" y="431"/>
                  <a:pt x="13264" y="125"/>
                </a:cubicBezTo>
                <a:cubicBezTo>
                  <a:pt x="12183" y="55"/>
                  <a:pt x="11085" y="1"/>
                  <a:pt x="999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6387850" y="-1116975"/>
            <a:ext cx="3778208" cy="2777424"/>
          </a:xfrm>
          <a:custGeom>
            <a:avLst/>
            <a:gdLst/>
            <a:ahLst/>
            <a:cxnLst/>
            <a:rect l="l" t="t" r="r" b="b"/>
            <a:pathLst>
              <a:path w="27828" h="10247" extrusionOk="0">
                <a:moveTo>
                  <a:pt x="11637" y="0"/>
                </a:moveTo>
                <a:cubicBezTo>
                  <a:pt x="11315" y="0"/>
                  <a:pt x="10990" y="3"/>
                  <a:pt x="10664" y="9"/>
                </a:cubicBezTo>
                <a:cubicBezTo>
                  <a:pt x="8260" y="42"/>
                  <a:pt x="1" y="806"/>
                  <a:pt x="3049" y="5417"/>
                </a:cubicBezTo>
                <a:cubicBezTo>
                  <a:pt x="3617" y="6269"/>
                  <a:pt x="4688" y="6673"/>
                  <a:pt x="5715" y="6728"/>
                </a:cubicBezTo>
                <a:cubicBezTo>
                  <a:pt x="5845" y="6736"/>
                  <a:pt x="5975" y="6740"/>
                  <a:pt x="6105" y="6740"/>
                </a:cubicBezTo>
                <a:cubicBezTo>
                  <a:pt x="6999" y="6740"/>
                  <a:pt x="7887" y="6563"/>
                  <a:pt x="8774" y="6477"/>
                </a:cubicBezTo>
                <a:cubicBezTo>
                  <a:pt x="9306" y="6419"/>
                  <a:pt x="9839" y="6390"/>
                  <a:pt x="10371" y="6390"/>
                </a:cubicBezTo>
                <a:cubicBezTo>
                  <a:pt x="11949" y="6390"/>
                  <a:pt x="13517" y="6642"/>
                  <a:pt x="15012" y="7132"/>
                </a:cubicBezTo>
                <a:cubicBezTo>
                  <a:pt x="18148" y="8164"/>
                  <a:pt x="21089" y="10247"/>
                  <a:pt x="24331" y="10247"/>
                </a:cubicBezTo>
                <a:cubicBezTo>
                  <a:pt x="24523" y="10247"/>
                  <a:pt x="24716" y="10239"/>
                  <a:pt x="24911" y="10224"/>
                </a:cubicBezTo>
                <a:cubicBezTo>
                  <a:pt x="25522" y="10180"/>
                  <a:pt x="26134" y="10038"/>
                  <a:pt x="26637" y="9678"/>
                </a:cubicBezTo>
                <a:cubicBezTo>
                  <a:pt x="27642" y="8946"/>
                  <a:pt x="27828" y="7460"/>
                  <a:pt x="27358" y="6313"/>
                </a:cubicBezTo>
                <a:cubicBezTo>
                  <a:pt x="26888" y="5166"/>
                  <a:pt x="25916" y="4314"/>
                  <a:pt x="24911" y="3592"/>
                </a:cubicBezTo>
                <a:cubicBezTo>
                  <a:pt x="20805" y="664"/>
                  <a:pt x="16440" y="0"/>
                  <a:pt x="11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495200" y="2011981"/>
            <a:ext cx="61536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71600" y="3789425"/>
            <a:ext cx="2800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rot="-8100000">
            <a:off x="8162990" y="1029283"/>
            <a:ext cx="1136147" cy="162336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755424" y="-519903"/>
            <a:ext cx="1677536" cy="2481248"/>
          </a:xfrm>
          <a:custGeom>
            <a:avLst/>
            <a:gdLst/>
            <a:ahLst/>
            <a:cxnLst/>
            <a:rect l="l" t="t" r="r" b="b"/>
            <a:pathLst>
              <a:path w="14882" h="22012" extrusionOk="0">
                <a:moveTo>
                  <a:pt x="7328" y="0"/>
                </a:moveTo>
                <a:cubicBezTo>
                  <a:pt x="6568" y="0"/>
                  <a:pt x="5784" y="253"/>
                  <a:pt x="4994" y="832"/>
                </a:cubicBezTo>
                <a:cubicBezTo>
                  <a:pt x="1" y="4460"/>
                  <a:pt x="2011" y="13386"/>
                  <a:pt x="3835" y="18062"/>
                </a:cubicBezTo>
                <a:cubicBezTo>
                  <a:pt x="4207" y="19034"/>
                  <a:pt x="4633" y="20018"/>
                  <a:pt x="5332" y="20793"/>
                </a:cubicBezTo>
                <a:cubicBezTo>
                  <a:pt x="5966" y="21497"/>
                  <a:pt x="6879" y="22012"/>
                  <a:pt x="7810" y="22012"/>
                </a:cubicBezTo>
                <a:cubicBezTo>
                  <a:pt x="7905" y="22012"/>
                  <a:pt x="8001" y="22006"/>
                  <a:pt x="8096" y="21995"/>
                </a:cubicBezTo>
                <a:cubicBezTo>
                  <a:pt x="8796" y="21919"/>
                  <a:pt x="9429" y="21547"/>
                  <a:pt x="10019" y="21176"/>
                </a:cubicBezTo>
                <a:cubicBezTo>
                  <a:pt x="11341" y="20323"/>
                  <a:pt x="12630" y="19351"/>
                  <a:pt x="13428" y="17996"/>
                </a:cubicBezTo>
                <a:cubicBezTo>
                  <a:pt x="14171" y="16740"/>
                  <a:pt x="14433" y="15265"/>
                  <a:pt x="14630" y="13812"/>
                </a:cubicBezTo>
                <a:cubicBezTo>
                  <a:pt x="14805" y="12763"/>
                  <a:pt x="14881" y="11692"/>
                  <a:pt x="14870" y="10622"/>
                </a:cubicBezTo>
                <a:cubicBezTo>
                  <a:pt x="14796" y="7270"/>
                  <a:pt x="11402" y="0"/>
                  <a:pt x="7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-635880" y="2844525"/>
            <a:ext cx="2450587" cy="2613269"/>
          </a:xfrm>
          <a:custGeom>
            <a:avLst/>
            <a:gdLst/>
            <a:ahLst/>
            <a:cxnLst/>
            <a:rect l="l" t="t" r="r" b="b"/>
            <a:pathLst>
              <a:path w="37825" h="40336" extrusionOk="0">
                <a:moveTo>
                  <a:pt x="16838" y="0"/>
                </a:moveTo>
                <a:cubicBezTo>
                  <a:pt x="13194" y="0"/>
                  <a:pt x="8859" y="2850"/>
                  <a:pt x="6894" y="4923"/>
                </a:cubicBezTo>
                <a:cubicBezTo>
                  <a:pt x="1978" y="10123"/>
                  <a:pt x="1" y="17946"/>
                  <a:pt x="1858" y="24851"/>
                </a:cubicBezTo>
                <a:cubicBezTo>
                  <a:pt x="3726" y="31767"/>
                  <a:pt x="9353" y="37535"/>
                  <a:pt x="16225" y="39568"/>
                </a:cubicBezTo>
                <a:cubicBezTo>
                  <a:pt x="17945" y="40075"/>
                  <a:pt x="19757" y="40336"/>
                  <a:pt x="21564" y="40336"/>
                </a:cubicBezTo>
                <a:cubicBezTo>
                  <a:pt x="25517" y="40336"/>
                  <a:pt x="29445" y="39086"/>
                  <a:pt x="32340" y="36432"/>
                </a:cubicBezTo>
                <a:cubicBezTo>
                  <a:pt x="36546" y="32553"/>
                  <a:pt x="37824" y="25506"/>
                  <a:pt x="34437" y="20885"/>
                </a:cubicBezTo>
                <a:cubicBezTo>
                  <a:pt x="32252" y="17902"/>
                  <a:pt x="28658" y="16318"/>
                  <a:pt x="25992" y="13762"/>
                </a:cubicBezTo>
                <a:cubicBezTo>
                  <a:pt x="23960" y="11806"/>
                  <a:pt x="22452" y="9260"/>
                  <a:pt x="21873" y="6496"/>
                </a:cubicBezTo>
                <a:cubicBezTo>
                  <a:pt x="21545" y="4978"/>
                  <a:pt x="21873" y="2978"/>
                  <a:pt x="20781" y="1711"/>
                </a:cubicBezTo>
                <a:cubicBezTo>
                  <a:pt x="19728" y="485"/>
                  <a:pt x="18342" y="0"/>
                  <a:pt x="168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847525" y="4449066"/>
            <a:ext cx="2201843" cy="1291063"/>
          </a:xfrm>
          <a:custGeom>
            <a:avLst/>
            <a:gdLst/>
            <a:ahLst/>
            <a:cxnLst/>
            <a:rect l="l" t="t" r="r" b="b"/>
            <a:pathLst>
              <a:path w="38799" h="22750" extrusionOk="0">
                <a:moveTo>
                  <a:pt x="21596" y="1"/>
                </a:moveTo>
                <a:cubicBezTo>
                  <a:pt x="18432" y="1"/>
                  <a:pt x="15293" y="432"/>
                  <a:pt x="12143" y="432"/>
                </a:cubicBezTo>
                <a:cubicBezTo>
                  <a:pt x="11346" y="432"/>
                  <a:pt x="10548" y="404"/>
                  <a:pt x="9748" y="335"/>
                </a:cubicBezTo>
                <a:cubicBezTo>
                  <a:pt x="9073" y="277"/>
                  <a:pt x="8246" y="226"/>
                  <a:pt x="7363" y="226"/>
                </a:cubicBezTo>
                <a:cubicBezTo>
                  <a:pt x="4074" y="226"/>
                  <a:pt x="1" y="939"/>
                  <a:pt x="35" y="4694"/>
                </a:cubicBezTo>
                <a:cubicBezTo>
                  <a:pt x="46" y="6224"/>
                  <a:pt x="1128" y="7524"/>
                  <a:pt x="2133" y="8671"/>
                </a:cubicBezTo>
                <a:lnTo>
                  <a:pt x="8524" y="15915"/>
                </a:lnTo>
                <a:cubicBezTo>
                  <a:pt x="11015" y="18733"/>
                  <a:pt x="13758" y="21716"/>
                  <a:pt x="17429" y="22525"/>
                </a:cubicBezTo>
                <a:cubicBezTo>
                  <a:pt x="18129" y="22680"/>
                  <a:pt x="18838" y="22750"/>
                  <a:pt x="19549" y="22750"/>
                </a:cubicBezTo>
                <a:cubicBezTo>
                  <a:pt x="21332" y="22750"/>
                  <a:pt x="23124" y="22311"/>
                  <a:pt x="24803" y="21694"/>
                </a:cubicBezTo>
                <a:cubicBezTo>
                  <a:pt x="29643" y="19913"/>
                  <a:pt x="33839" y="16712"/>
                  <a:pt x="36821" y="12506"/>
                </a:cubicBezTo>
                <a:cubicBezTo>
                  <a:pt x="37881" y="11020"/>
                  <a:pt x="38799" y="9228"/>
                  <a:pt x="38395" y="7458"/>
                </a:cubicBezTo>
                <a:cubicBezTo>
                  <a:pt x="38067" y="6049"/>
                  <a:pt x="36963" y="4967"/>
                  <a:pt x="35794" y="4104"/>
                </a:cubicBezTo>
                <a:cubicBezTo>
                  <a:pt x="32233" y="1482"/>
                  <a:pt x="27775" y="313"/>
                  <a:pt x="23361" y="51"/>
                </a:cubicBezTo>
                <a:cubicBezTo>
                  <a:pt x="22772" y="16"/>
                  <a:pt x="22183" y="1"/>
                  <a:pt x="215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8100000">
            <a:off x="6976684" y="-384464"/>
            <a:ext cx="2275859" cy="2627969"/>
          </a:xfrm>
          <a:custGeom>
            <a:avLst/>
            <a:gdLst/>
            <a:ahLst/>
            <a:cxnLst/>
            <a:rect l="l" t="t" r="r" b="b"/>
            <a:pathLst>
              <a:path w="49646" h="57327" extrusionOk="0">
                <a:moveTo>
                  <a:pt x="29268" y="0"/>
                </a:moveTo>
                <a:cubicBezTo>
                  <a:pt x="27037" y="0"/>
                  <a:pt x="24804" y="234"/>
                  <a:pt x="22605" y="706"/>
                </a:cubicBezTo>
                <a:cubicBezTo>
                  <a:pt x="19601" y="1340"/>
                  <a:pt x="16312" y="1941"/>
                  <a:pt x="13734" y="3711"/>
                </a:cubicBezTo>
                <a:cubicBezTo>
                  <a:pt x="9233" y="6803"/>
                  <a:pt x="5955" y="14024"/>
                  <a:pt x="3846" y="18886"/>
                </a:cubicBezTo>
                <a:cubicBezTo>
                  <a:pt x="1334" y="24666"/>
                  <a:pt x="1" y="30959"/>
                  <a:pt x="842" y="37252"/>
                </a:cubicBezTo>
                <a:cubicBezTo>
                  <a:pt x="1814" y="44495"/>
                  <a:pt x="5496" y="51695"/>
                  <a:pt x="11855" y="55279"/>
                </a:cubicBezTo>
                <a:cubicBezTo>
                  <a:pt x="14264" y="56640"/>
                  <a:pt x="17071" y="57326"/>
                  <a:pt x="19854" y="57326"/>
                </a:cubicBezTo>
                <a:cubicBezTo>
                  <a:pt x="24419" y="57326"/>
                  <a:pt x="28920" y="55482"/>
                  <a:pt x="31499" y="51750"/>
                </a:cubicBezTo>
                <a:cubicBezTo>
                  <a:pt x="36415" y="44637"/>
                  <a:pt x="33148" y="34062"/>
                  <a:pt x="38174" y="27026"/>
                </a:cubicBezTo>
                <a:cubicBezTo>
                  <a:pt x="41299" y="22644"/>
                  <a:pt x="47286" y="20274"/>
                  <a:pt x="48728" y="15084"/>
                </a:cubicBezTo>
                <a:cubicBezTo>
                  <a:pt x="49646" y="11795"/>
                  <a:pt x="48335" y="8168"/>
                  <a:pt x="45986" y="5710"/>
                </a:cubicBezTo>
                <a:cubicBezTo>
                  <a:pt x="43637" y="3241"/>
                  <a:pt x="40381" y="1810"/>
                  <a:pt x="37082" y="968"/>
                </a:cubicBezTo>
                <a:cubicBezTo>
                  <a:pt x="34518" y="325"/>
                  <a:pt x="31894" y="0"/>
                  <a:pt x="29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826200" y="1420619"/>
            <a:ext cx="2438420" cy="1429781"/>
          </a:xfrm>
          <a:custGeom>
            <a:avLst/>
            <a:gdLst/>
            <a:ahLst/>
            <a:cxnLst/>
            <a:rect l="l" t="t" r="r" b="b"/>
            <a:pathLst>
              <a:path w="38799" h="22750" extrusionOk="0">
                <a:moveTo>
                  <a:pt x="21596" y="1"/>
                </a:moveTo>
                <a:cubicBezTo>
                  <a:pt x="18432" y="1"/>
                  <a:pt x="15293" y="432"/>
                  <a:pt x="12143" y="432"/>
                </a:cubicBezTo>
                <a:cubicBezTo>
                  <a:pt x="11346" y="432"/>
                  <a:pt x="10548" y="404"/>
                  <a:pt x="9748" y="335"/>
                </a:cubicBezTo>
                <a:cubicBezTo>
                  <a:pt x="9073" y="277"/>
                  <a:pt x="8246" y="226"/>
                  <a:pt x="7363" y="226"/>
                </a:cubicBezTo>
                <a:cubicBezTo>
                  <a:pt x="4074" y="226"/>
                  <a:pt x="1" y="939"/>
                  <a:pt x="35" y="4694"/>
                </a:cubicBezTo>
                <a:cubicBezTo>
                  <a:pt x="46" y="6224"/>
                  <a:pt x="1128" y="7524"/>
                  <a:pt x="2133" y="8671"/>
                </a:cubicBezTo>
                <a:lnTo>
                  <a:pt x="8524" y="15915"/>
                </a:lnTo>
                <a:cubicBezTo>
                  <a:pt x="11015" y="18733"/>
                  <a:pt x="13758" y="21716"/>
                  <a:pt x="17429" y="22525"/>
                </a:cubicBezTo>
                <a:cubicBezTo>
                  <a:pt x="18129" y="22680"/>
                  <a:pt x="18838" y="22750"/>
                  <a:pt x="19549" y="22750"/>
                </a:cubicBezTo>
                <a:cubicBezTo>
                  <a:pt x="21332" y="22750"/>
                  <a:pt x="23124" y="22311"/>
                  <a:pt x="24803" y="21694"/>
                </a:cubicBezTo>
                <a:cubicBezTo>
                  <a:pt x="29643" y="19913"/>
                  <a:pt x="33839" y="16712"/>
                  <a:pt x="36821" y="12506"/>
                </a:cubicBezTo>
                <a:cubicBezTo>
                  <a:pt x="37881" y="11020"/>
                  <a:pt x="38799" y="9228"/>
                  <a:pt x="38395" y="7458"/>
                </a:cubicBezTo>
                <a:cubicBezTo>
                  <a:pt x="38067" y="6049"/>
                  <a:pt x="36963" y="4967"/>
                  <a:pt x="35794" y="4104"/>
                </a:cubicBezTo>
                <a:cubicBezTo>
                  <a:pt x="32233" y="1482"/>
                  <a:pt x="27775" y="313"/>
                  <a:pt x="23361" y="51"/>
                </a:cubicBezTo>
                <a:cubicBezTo>
                  <a:pt x="22772" y="16"/>
                  <a:pt x="22183" y="1"/>
                  <a:pt x="21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786288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786288" y="236664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786288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/>
          </p:nvPr>
        </p:nvSpPr>
        <p:spPr>
          <a:xfrm>
            <a:off x="1786288" y="370890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5"/>
          </p:nvPr>
        </p:nvSpPr>
        <p:spPr>
          <a:xfrm>
            <a:off x="1786288" y="397269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1786288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/>
          </p:nvPr>
        </p:nvSpPr>
        <p:spPr>
          <a:xfrm>
            <a:off x="4919313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4919313" y="236664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9" hasCustomPrompt="1"/>
          </p:nvPr>
        </p:nvSpPr>
        <p:spPr>
          <a:xfrm>
            <a:off x="4919313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3"/>
          </p:nvPr>
        </p:nvSpPr>
        <p:spPr>
          <a:xfrm>
            <a:off x="4919313" y="370890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4"/>
          </p:nvPr>
        </p:nvSpPr>
        <p:spPr>
          <a:xfrm>
            <a:off x="4919313" y="397269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9313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 rot="-2198493">
            <a:off x="-832604" y="1517377"/>
            <a:ext cx="2323178" cy="2682610"/>
          </a:xfrm>
          <a:custGeom>
            <a:avLst/>
            <a:gdLst/>
            <a:ahLst/>
            <a:cxnLst/>
            <a:rect l="l" t="t" r="r" b="b"/>
            <a:pathLst>
              <a:path w="49646" h="57327" extrusionOk="0">
                <a:moveTo>
                  <a:pt x="29268" y="0"/>
                </a:moveTo>
                <a:cubicBezTo>
                  <a:pt x="27037" y="0"/>
                  <a:pt x="24804" y="234"/>
                  <a:pt x="22605" y="706"/>
                </a:cubicBezTo>
                <a:cubicBezTo>
                  <a:pt x="19601" y="1340"/>
                  <a:pt x="16312" y="1941"/>
                  <a:pt x="13734" y="3711"/>
                </a:cubicBezTo>
                <a:cubicBezTo>
                  <a:pt x="9233" y="6803"/>
                  <a:pt x="5955" y="14024"/>
                  <a:pt x="3846" y="18886"/>
                </a:cubicBezTo>
                <a:cubicBezTo>
                  <a:pt x="1334" y="24666"/>
                  <a:pt x="1" y="30959"/>
                  <a:pt x="842" y="37252"/>
                </a:cubicBezTo>
                <a:cubicBezTo>
                  <a:pt x="1814" y="44495"/>
                  <a:pt x="5496" y="51695"/>
                  <a:pt x="11855" y="55279"/>
                </a:cubicBezTo>
                <a:cubicBezTo>
                  <a:pt x="14264" y="56640"/>
                  <a:pt x="17071" y="57326"/>
                  <a:pt x="19854" y="57326"/>
                </a:cubicBezTo>
                <a:cubicBezTo>
                  <a:pt x="24419" y="57326"/>
                  <a:pt x="28920" y="55482"/>
                  <a:pt x="31499" y="51750"/>
                </a:cubicBezTo>
                <a:cubicBezTo>
                  <a:pt x="36415" y="44637"/>
                  <a:pt x="33148" y="34062"/>
                  <a:pt x="38174" y="27026"/>
                </a:cubicBezTo>
                <a:cubicBezTo>
                  <a:pt x="41299" y="22644"/>
                  <a:pt x="47286" y="20274"/>
                  <a:pt x="48728" y="15084"/>
                </a:cubicBezTo>
                <a:cubicBezTo>
                  <a:pt x="49646" y="11795"/>
                  <a:pt x="48335" y="8168"/>
                  <a:pt x="45986" y="5710"/>
                </a:cubicBezTo>
                <a:cubicBezTo>
                  <a:pt x="43637" y="3241"/>
                  <a:pt x="40381" y="1810"/>
                  <a:pt x="37082" y="968"/>
                </a:cubicBezTo>
                <a:cubicBezTo>
                  <a:pt x="34518" y="325"/>
                  <a:pt x="31894" y="0"/>
                  <a:pt x="29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-427750" y="2978950"/>
            <a:ext cx="1746888" cy="2357125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623750" y="4420925"/>
            <a:ext cx="1244959" cy="1141771"/>
          </a:xfrm>
          <a:custGeom>
            <a:avLst/>
            <a:gdLst/>
            <a:ahLst/>
            <a:cxnLst/>
            <a:rect l="l" t="t" r="r" b="b"/>
            <a:pathLst>
              <a:path w="15624" h="14329" extrusionOk="0">
                <a:moveTo>
                  <a:pt x="8358" y="1"/>
                </a:moveTo>
                <a:cubicBezTo>
                  <a:pt x="5891" y="1"/>
                  <a:pt x="2866" y="476"/>
                  <a:pt x="1694" y="1253"/>
                </a:cubicBezTo>
                <a:cubicBezTo>
                  <a:pt x="459" y="2061"/>
                  <a:pt x="0" y="3700"/>
                  <a:pt x="230" y="5153"/>
                </a:cubicBezTo>
                <a:cubicBezTo>
                  <a:pt x="448" y="6595"/>
                  <a:pt x="1235" y="7895"/>
                  <a:pt x="2065" y="9097"/>
                </a:cubicBezTo>
                <a:cubicBezTo>
                  <a:pt x="3201" y="10736"/>
                  <a:pt x="4502" y="12331"/>
                  <a:pt x="6228" y="13347"/>
                </a:cubicBezTo>
                <a:cubicBezTo>
                  <a:pt x="7260" y="13959"/>
                  <a:pt x="8475" y="14329"/>
                  <a:pt x="9667" y="14329"/>
                </a:cubicBezTo>
                <a:cubicBezTo>
                  <a:pt x="10455" y="14329"/>
                  <a:pt x="11233" y="14167"/>
                  <a:pt x="11942" y="13806"/>
                </a:cubicBezTo>
                <a:cubicBezTo>
                  <a:pt x="13329" y="13107"/>
                  <a:pt x="14302" y="11719"/>
                  <a:pt x="14728" y="10222"/>
                </a:cubicBezTo>
                <a:cubicBezTo>
                  <a:pt x="15624" y="7120"/>
                  <a:pt x="14739" y="1515"/>
                  <a:pt x="11188" y="324"/>
                </a:cubicBezTo>
                <a:cubicBezTo>
                  <a:pt x="10524" y="103"/>
                  <a:pt x="9501" y="1"/>
                  <a:pt x="83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ilita One"/>
              <a:buNone/>
              <a:defRPr sz="28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Char char="●"/>
              <a:defRPr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8" r:id="rId15"/>
    <p:sldLayoutId id="2147483669" r:id="rId16"/>
    <p:sldLayoutId id="2147483670" r:id="rId17"/>
    <p:sldLayoutId id="2147483671" r:id="rId18"/>
    <p:sldLayoutId id="214748367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5.gif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6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image" Target="../media/image29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30.gi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31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nicdata.cdc.gov/Nutrition-Physical-Activity-and-Obesity/Nutrition-Physical-Activity-and-Obesity-Behavioral/hn4x-zwk7/about_data" TargetMode="External"/><Relationship Id="rId2" Type="http://schemas.openxmlformats.org/officeDocument/2006/relationships/hyperlink" Target="https://catalog.data.gov/dataset/nutrition-physical-activity-and-obesity-behavioral-risk-factor-surveillance-system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sparkbyexamples.com/pyspark/pandas-vs-pyspark-dataframe-with-examples/" TargetMode="External"/><Relationship Id="rId5" Type="http://schemas.openxmlformats.org/officeDocument/2006/relationships/hyperlink" Target="https://spark.apache.org/docs/latest/api/python/reference/pyspark.sql/functions.html" TargetMode="External"/><Relationship Id="rId4" Type="http://schemas.openxmlformats.org/officeDocument/2006/relationships/hyperlink" Target="https://www.kaggle.com/datasets/elemento/nyc-yellow-taxi-trip-d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2005586" y="4148375"/>
            <a:ext cx="1417991" cy="1193882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5663450" y="4254975"/>
            <a:ext cx="1417991" cy="1193882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-1916022">
            <a:off x="3295305" y="1799169"/>
            <a:ext cx="3326401" cy="3909125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 rot="-1233339">
            <a:off x="2311261" y="2418695"/>
            <a:ext cx="3230111" cy="3552685"/>
          </a:xfrm>
          <a:custGeom>
            <a:avLst/>
            <a:gdLst/>
            <a:ahLst/>
            <a:cxnLst/>
            <a:rect l="l" t="t" r="r" b="b"/>
            <a:pathLst>
              <a:path w="77575" h="85322" extrusionOk="0">
                <a:moveTo>
                  <a:pt x="18008" y="0"/>
                </a:moveTo>
                <a:cubicBezTo>
                  <a:pt x="17012" y="0"/>
                  <a:pt x="16016" y="123"/>
                  <a:pt x="15058" y="375"/>
                </a:cubicBezTo>
                <a:cubicBezTo>
                  <a:pt x="14288" y="578"/>
                  <a:pt x="13539" y="850"/>
                  <a:pt x="12817" y="1189"/>
                </a:cubicBezTo>
                <a:cubicBezTo>
                  <a:pt x="9276" y="2851"/>
                  <a:pt x="6468" y="6023"/>
                  <a:pt x="4829" y="9615"/>
                </a:cubicBezTo>
                <a:cubicBezTo>
                  <a:pt x="1" y="20196"/>
                  <a:pt x="3555" y="31724"/>
                  <a:pt x="10449" y="40411"/>
                </a:cubicBezTo>
                <a:cubicBezTo>
                  <a:pt x="13911" y="44772"/>
                  <a:pt x="14573" y="48833"/>
                  <a:pt x="15793" y="54135"/>
                </a:cubicBezTo>
                <a:cubicBezTo>
                  <a:pt x="16499" y="57199"/>
                  <a:pt x="18164" y="60068"/>
                  <a:pt x="20611" y="62043"/>
                </a:cubicBezTo>
                <a:cubicBezTo>
                  <a:pt x="22193" y="63320"/>
                  <a:pt x="24091" y="64232"/>
                  <a:pt x="25415" y="65775"/>
                </a:cubicBezTo>
                <a:cubicBezTo>
                  <a:pt x="27565" y="68278"/>
                  <a:pt x="27760" y="71857"/>
                  <a:pt x="28885" y="74959"/>
                </a:cubicBezTo>
                <a:cubicBezTo>
                  <a:pt x="30481" y="79353"/>
                  <a:pt x="34187" y="82925"/>
                  <a:pt x="38636" y="84361"/>
                </a:cubicBezTo>
                <a:cubicBezTo>
                  <a:pt x="41164" y="85176"/>
                  <a:pt x="43838" y="85322"/>
                  <a:pt x="46507" y="85322"/>
                </a:cubicBezTo>
                <a:cubicBezTo>
                  <a:pt x="47214" y="85322"/>
                  <a:pt x="47921" y="85311"/>
                  <a:pt x="48624" y="85301"/>
                </a:cubicBezTo>
                <a:cubicBezTo>
                  <a:pt x="53323" y="85229"/>
                  <a:pt x="58224" y="85109"/>
                  <a:pt x="62381" y="82918"/>
                </a:cubicBezTo>
                <a:cubicBezTo>
                  <a:pt x="65059" y="81507"/>
                  <a:pt x="68867" y="78315"/>
                  <a:pt x="69254" y="75054"/>
                </a:cubicBezTo>
                <a:cubicBezTo>
                  <a:pt x="69471" y="73222"/>
                  <a:pt x="69028" y="71326"/>
                  <a:pt x="69489" y="69540"/>
                </a:cubicBezTo>
                <a:cubicBezTo>
                  <a:pt x="69946" y="67774"/>
                  <a:pt x="71221" y="66356"/>
                  <a:pt x="72134" y="64776"/>
                </a:cubicBezTo>
                <a:cubicBezTo>
                  <a:pt x="73046" y="63197"/>
                  <a:pt x="73565" y="61099"/>
                  <a:pt x="72497" y="59619"/>
                </a:cubicBezTo>
                <a:cubicBezTo>
                  <a:pt x="72126" y="59106"/>
                  <a:pt x="71578" y="58688"/>
                  <a:pt x="71419" y="58074"/>
                </a:cubicBezTo>
                <a:cubicBezTo>
                  <a:pt x="71082" y="56765"/>
                  <a:pt x="72622" y="55844"/>
                  <a:pt x="73456" y="54780"/>
                </a:cubicBezTo>
                <a:cubicBezTo>
                  <a:pt x="77575" y="49525"/>
                  <a:pt x="69729" y="43645"/>
                  <a:pt x="68710" y="39140"/>
                </a:cubicBezTo>
                <a:cubicBezTo>
                  <a:pt x="68393" y="37744"/>
                  <a:pt x="68387" y="36282"/>
                  <a:pt x="67983" y="34908"/>
                </a:cubicBezTo>
                <a:cubicBezTo>
                  <a:pt x="66595" y="30175"/>
                  <a:pt x="61170" y="28006"/>
                  <a:pt x="56320" y="27106"/>
                </a:cubicBezTo>
                <a:cubicBezTo>
                  <a:pt x="54697" y="26804"/>
                  <a:pt x="52956" y="26522"/>
                  <a:pt x="51750" y="25395"/>
                </a:cubicBezTo>
                <a:cubicBezTo>
                  <a:pt x="50995" y="24691"/>
                  <a:pt x="50533" y="23724"/>
                  <a:pt x="49821" y="22977"/>
                </a:cubicBezTo>
                <a:cubicBezTo>
                  <a:pt x="48297" y="21379"/>
                  <a:pt x="46228" y="21270"/>
                  <a:pt x="44221" y="20773"/>
                </a:cubicBezTo>
                <a:cubicBezTo>
                  <a:pt x="42433" y="20333"/>
                  <a:pt x="40905" y="19464"/>
                  <a:pt x="39228" y="18621"/>
                </a:cubicBezTo>
                <a:cubicBezTo>
                  <a:pt x="35834" y="16913"/>
                  <a:pt x="32181" y="15086"/>
                  <a:pt x="30248" y="11639"/>
                </a:cubicBezTo>
                <a:cubicBezTo>
                  <a:pt x="29077" y="9550"/>
                  <a:pt x="28690" y="7088"/>
                  <a:pt x="27484" y="5020"/>
                </a:cubicBezTo>
                <a:cubicBezTo>
                  <a:pt x="25591" y="1772"/>
                  <a:pt x="21789" y="0"/>
                  <a:pt x="18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799015" y="-138813"/>
            <a:ext cx="7370100" cy="10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Final Project 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738653" y="782890"/>
            <a:ext cx="711586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Socioeconomic Factors and Obesity: A US nation/State-Level Analysis</a:t>
            </a:r>
            <a:endParaRPr dirty="0"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2903475" y="2502397"/>
            <a:ext cx="3277950" cy="2717902"/>
            <a:chOff x="2903475" y="2502397"/>
            <a:chExt cx="3277950" cy="2717902"/>
          </a:xfrm>
        </p:grpSpPr>
        <p:grpSp>
          <p:nvGrpSpPr>
            <p:cNvPr id="221" name="Google Shape;221;p28"/>
            <p:cNvGrpSpPr/>
            <p:nvPr/>
          </p:nvGrpSpPr>
          <p:grpSpPr>
            <a:xfrm>
              <a:off x="3316032" y="2502397"/>
              <a:ext cx="2511952" cy="2717902"/>
              <a:chOff x="1388725" y="238125"/>
              <a:chExt cx="4841850" cy="5238825"/>
            </a:xfrm>
          </p:grpSpPr>
          <p:sp>
            <p:nvSpPr>
              <p:cNvPr id="222" name="Google Shape;222;p28"/>
              <p:cNvSpPr/>
              <p:nvPr/>
            </p:nvSpPr>
            <p:spPr>
              <a:xfrm>
                <a:off x="1649450" y="238125"/>
                <a:ext cx="4122750" cy="3693200"/>
              </a:xfrm>
              <a:custGeom>
                <a:avLst/>
                <a:gdLst/>
                <a:ahLst/>
                <a:cxnLst/>
                <a:rect l="l" t="t" r="r" b="b"/>
                <a:pathLst>
                  <a:path w="164910" h="147728" extrusionOk="0">
                    <a:moveTo>
                      <a:pt x="10737" y="0"/>
                    </a:moveTo>
                    <a:cubicBezTo>
                      <a:pt x="4488" y="0"/>
                      <a:pt x="1" y="5075"/>
                      <a:pt x="766" y="11278"/>
                    </a:cubicBezTo>
                    <a:lnTo>
                      <a:pt x="16211" y="136449"/>
                    </a:lnTo>
                    <a:cubicBezTo>
                      <a:pt x="16977" y="142652"/>
                      <a:pt x="22716" y="147728"/>
                      <a:pt x="28966" y="147728"/>
                    </a:cubicBezTo>
                    <a:lnTo>
                      <a:pt x="139388" y="147728"/>
                    </a:lnTo>
                    <a:cubicBezTo>
                      <a:pt x="145638" y="147728"/>
                      <a:pt x="151256" y="142639"/>
                      <a:pt x="151874" y="136420"/>
                    </a:cubicBezTo>
                    <a:lnTo>
                      <a:pt x="164292" y="11308"/>
                    </a:lnTo>
                    <a:cubicBezTo>
                      <a:pt x="164910" y="5089"/>
                      <a:pt x="160300" y="0"/>
                      <a:pt x="1540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1716600" y="271400"/>
                <a:ext cx="3664275" cy="3684800"/>
              </a:xfrm>
              <a:custGeom>
                <a:avLst/>
                <a:gdLst/>
                <a:ahLst/>
                <a:cxnLst/>
                <a:rect l="l" t="t" r="r" b="b"/>
                <a:pathLst>
                  <a:path w="146571" h="147392" extrusionOk="0">
                    <a:moveTo>
                      <a:pt x="10951" y="0"/>
                    </a:moveTo>
                    <a:lnTo>
                      <a:pt x="10130" y="6"/>
                    </a:lnTo>
                    <a:cubicBezTo>
                      <a:pt x="10098" y="5"/>
                      <a:pt x="10066" y="4"/>
                      <a:pt x="10033" y="4"/>
                    </a:cubicBezTo>
                    <a:cubicBezTo>
                      <a:pt x="9779" y="4"/>
                      <a:pt x="9476" y="37"/>
                      <a:pt x="9122" y="76"/>
                    </a:cubicBezTo>
                    <a:cubicBezTo>
                      <a:pt x="8719" y="100"/>
                      <a:pt x="8264" y="199"/>
                      <a:pt x="7744" y="308"/>
                    </a:cubicBezTo>
                    <a:cubicBezTo>
                      <a:pt x="6719" y="562"/>
                      <a:pt x="5453" y="998"/>
                      <a:pt x="4160" y="1888"/>
                    </a:cubicBezTo>
                    <a:cubicBezTo>
                      <a:pt x="3999" y="2001"/>
                      <a:pt x="3835" y="2115"/>
                      <a:pt x="3669" y="2232"/>
                    </a:cubicBezTo>
                    <a:cubicBezTo>
                      <a:pt x="3515" y="2365"/>
                      <a:pt x="3358" y="2502"/>
                      <a:pt x="3197" y="2639"/>
                    </a:cubicBezTo>
                    <a:cubicBezTo>
                      <a:pt x="2864" y="2903"/>
                      <a:pt x="2581" y="3240"/>
                      <a:pt x="2270" y="3572"/>
                    </a:cubicBezTo>
                    <a:cubicBezTo>
                      <a:pt x="1702" y="4276"/>
                      <a:pt x="1137" y="5084"/>
                      <a:pt x="760" y="6046"/>
                    </a:cubicBezTo>
                    <a:cubicBezTo>
                      <a:pt x="364" y="7004"/>
                      <a:pt x="79" y="8044"/>
                      <a:pt x="29" y="9237"/>
                    </a:cubicBezTo>
                    <a:lnTo>
                      <a:pt x="0" y="9684"/>
                    </a:lnTo>
                    <a:lnTo>
                      <a:pt x="15" y="10092"/>
                    </a:lnTo>
                    <a:lnTo>
                      <a:pt x="29" y="10504"/>
                    </a:lnTo>
                    <a:lnTo>
                      <a:pt x="37" y="10712"/>
                    </a:lnTo>
                    <a:lnTo>
                      <a:pt x="39" y="10763"/>
                    </a:lnTo>
                    <a:lnTo>
                      <a:pt x="47" y="10856"/>
                    </a:lnTo>
                    <a:lnTo>
                      <a:pt x="56" y="10960"/>
                    </a:lnTo>
                    <a:cubicBezTo>
                      <a:pt x="106" y="11516"/>
                      <a:pt x="159" y="12084"/>
                      <a:pt x="210" y="12662"/>
                    </a:cubicBezTo>
                    <a:cubicBezTo>
                      <a:pt x="421" y="14981"/>
                      <a:pt x="650" y="17490"/>
                      <a:pt x="892" y="20170"/>
                    </a:cubicBezTo>
                    <a:cubicBezTo>
                      <a:pt x="1136" y="22850"/>
                      <a:pt x="1395" y="25702"/>
                      <a:pt x="1668" y="28709"/>
                    </a:cubicBezTo>
                    <a:cubicBezTo>
                      <a:pt x="1939" y="31715"/>
                      <a:pt x="2272" y="34871"/>
                      <a:pt x="2593" y="38168"/>
                    </a:cubicBezTo>
                    <a:cubicBezTo>
                      <a:pt x="3244" y="44759"/>
                      <a:pt x="3949" y="51899"/>
                      <a:pt x="4762" y="59444"/>
                    </a:cubicBezTo>
                    <a:cubicBezTo>
                      <a:pt x="5561" y="66989"/>
                      <a:pt x="6378" y="74950"/>
                      <a:pt x="7319" y="83174"/>
                    </a:cubicBezTo>
                    <a:cubicBezTo>
                      <a:pt x="7779" y="87292"/>
                      <a:pt x="8246" y="91468"/>
                      <a:pt x="8719" y="95701"/>
                    </a:cubicBezTo>
                    <a:cubicBezTo>
                      <a:pt x="9187" y="99936"/>
                      <a:pt x="9669" y="104220"/>
                      <a:pt x="10189" y="108534"/>
                    </a:cubicBezTo>
                    <a:cubicBezTo>
                      <a:pt x="11210" y="117169"/>
                      <a:pt x="12247" y="125940"/>
                      <a:pt x="13285" y="134712"/>
                    </a:cubicBezTo>
                    <a:cubicBezTo>
                      <a:pt x="13466" y="136083"/>
                      <a:pt x="13879" y="137399"/>
                      <a:pt x="14441" y="138628"/>
                    </a:cubicBezTo>
                    <a:cubicBezTo>
                      <a:pt x="15023" y="139849"/>
                      <a:pt x="15779" y="140954"/>
                      <a:pt x="16633" y="141960"/>
                    </a:cubicBezTo>
                    <a:cubicBezTo>
                      <a:pt x="17504" y="142953"/>
                      <a:pt x="18498" y="143811"/>
                      <a:pt x="19558" y="144567"/>
                    </a:cubicBezTo>
                    <a:cubicBezTo>
                      <a:pt x="20640" y="145296"/>
                      <a:pt x="21794" y="145905"/>
                      <a:pt x="23008" y="146375"/>
                    </a:cubicBezTo>
                    <a:cubicBezTo>
                      <a:pt x="23312" y="146491"/>
                      <a:pt x="23626" y="146582"/>
                      <a:pt x="23934" y="146685"/>
                    </a:cubicBezTo>
                    <a:lnTo>
                      <a:pt x="24401" y="146832"/>
                    </a:lnTo>
                    <a:lnTo>
                      <a:pt x="24878" y="146944"/>
                    </a:lnTo>
                    <a:cubicBezTo>
                      <a:pt x="25200" y="147016"/>
                      <a:pt x="25504" y="147095"/>
                      <a:pt x="25841" y="147154"/>
                    </a:cubicBezTo>
                    <a:lnTo>
                      <a:pt x="26895" y="147297"/>
                    </a:lnTo>
                    <a:cubicBezTo>
                      <a:pt x="27281" y="147353"/>
                      <a:pt x="27505" y="147346"/>
                      <a:pt x="27790" y="147361"/>
                    </a:cubicBezTo>
                    <a:lnTo>
                      <a:pt x="28201" y="147380"/>
                    </a:lnTo>
                    <a:lnTo>
                      <a:pt x="28521" y="147391"/>
                    </a:lnTo>
                    <a:lnTo>
                      <a:pt x="28726" y="147391"/>
                    </a:lnTo>
                    <a:lnTo>
                      <a:pt x="30369" y="147385"/>
                    </a:lnTo>
                    <a:lnTo>
                      <a:pt x="36910" y="147365"/>
                    </a:lnTo>
                    <a:lnTo>
                      <a:pt x="43400" y="147344"/>
                    </a:lnTo>
                    <a:cubicBezTo>
                      <a:pt x="45554" y="147323"/>
                      <a:pt x="47696" y="147303"/>
                      <a:pt x="49825" y="147283"/>
                    </a:cubicBezTo>
                    <a:lnTo>
                      <a:pt x="62430" y="147162"/>
                    </a:lnTo>
                    <a:cubicBezTo>
                      <a:pt x="70707" y="147104"/>
                      <a:pt x="78709" y="146962"/>
                      <a:pt x="86296" y="146843"/>
                    </a:cubicBezTo>
                    <a:cubicBezTo>
                      <a:pt x="90095" y="146779"/>
                      <a:pt x="93779" y="146718"/>
                      <a:pt x="97349" y="146658"/>
                    </a:cubicBezTo>
                    <a:cubicBezTo>
                      <a:pt x="100918" y="146580"/>
                      <a:pt x="104367" y="146504"/>
                      <a:pt x="107678" y="146432"/>
                    </a:cubicBezTo>
                    <a:lnTo>
                      <a:pt x="117179" y="146211"/>
                    </a:lnTo>
                    <a:lnTo>
                      <a:pt x="125749" y="145951"/>
                    </a:lnTo>
                    <a:cubicBezTo>
                      <a:pt x="128439" y="145869"/>
                      <a:pt x="130957" y="145793"/>
                      <a:pt x="133284" y="145722"/>
                    </a:cubicBezTo>
                    <a:cubicBezTo>
                      <a:pt x="133852" y="145715"/>
                      <a:pt x="134468" y="145663"/>
                      <a:pt x="135057" y="145617"/>
                    </a:cubicBezTo>
                    <a:cubicBezTo>
                      <a:pt x="135350" y="145590"/>
                      <a:pt x="135636" y="145526"/>
                      <a:pt x="135921" y="145482"/>
                    </a:cubicBezTo>
                    <a:cubicBezTo>
                      <a:pt x="136207" y="145439"/>
                      <a:pt x="136487" y="145387"/>
                      <a:pt x="136758" y="145306"/>
                    </a:cubicBezTo>
                    <a:cubicBezTo>
                      <a:pt x="137029" y="145234"/>
                      <a:pt x="137297" y="145164"/>
                      <a:pt x="137562" y="145093"/>
                    </a:cubicBezTo>
                    <a:cubicBezTo>
                      <a:pt x="137820" y="145000"/>
                      <a:pt x="138075" y="144908"/>
                      <a:pt x="138326" y="144817"/>
                    </a:cubicBezTo>
                    <a:cubicBezTo>
                      <a:pt x="138835" y="144654"/>
                      <a:pt x="139290" y="144391"/>
                      <a:pt x="139752" y="144192"/>
                    </a:cubicBezTo>
                    <a:cubicBezTo>
                      <a:pt x="141547" y="143257"/>
                      <a:pt x="142923" y="142056"/>
                      <a:pt x="143904" y="140855"/>
                    </a:cubicBezTo>
                    <a:cubicBezTo>
                      <a:pt x="144739" y="139844"/>
                      <a:pt x="145408" y="138708"/>
                      <a:pt x="145887" y="137488"/>
                    </a:cubicBezTo>
                    <a:cubicBezTo>
                      <a:pt x="146245" y="136496"/>
                      <a:pt x="146417" y="135676"/>
                      <a:pt x="146481" y="135149"/>
                    </a:cubicBezTo>
                    <a:cubicBezTo>
                      <a:pt x="146540" y="134618"/>
                      <a:pt x="146571" y="134344"/>
                      <a:pt x="146571" y="134344"/>
                    </a:cubicBezTo>
                    <a:lnTo>
                      <a:pt x="146292" y="134302"/>
                    </a:lnTo>
                    <a:cubicBezTo>
                      <a:pt x="146292" y="134302"/>
                      <a:pt x="146250" y="134575"/>
                      <a:pt x="146169" y="135103"/>
                    </a:cubicBezTo>
                    <a:cubicBezTo>
                      <a:pt x="146081" y="135630"/>
                      <a:pt x="145890" y="136376"/>
                      <a:pt x="145506" y="137328"/>
                    </a:cubicBezTo>
                    <a:cubicBezTo>
                      <a:pt x="145092" y="138258"/>
                      <a:pt x="144467" y="139370"/>
                      <a:pt x="143476" y="140475"/>
                    </a:cubicBezTo>
                    <a:cubicBezTo>
                      <a:pt x="142490" y="141578"/>
                      <a:pt x="141144" y="142674"/>
                      <a:pt x="139425" y="143512"/>
                    </a:cubicBezTo>
                    <a:cubicBezTo>
                      <a:pt x="137818" y="144262"/>
                      <a:pt x="135898" y="144774"/>
                      <a:pt x="133771" y="144774"/>
                    </a:cubicBezTo>
                    <a:cubicBezTo>
                      <a:pt x="133610" y="144774"/>
                      <a:pt x="133448" y="144771"/>
                      <a:pt x="133284" y="144765"/>
                    </a:cubicBezTo>
                    <a:cubicBezTo>
                      <a:pt x="130956" y="144763"/>
                      <a:pt x="128438" y="144761"/>
                      <a:pt x="125748" y="144759"/>
                    </a:cubicBezTo>
                    <a:cubicBezTo>
                      <a:pt x="120368" y="144753"/>
                      <a:pt x="114299" y="144746"/>
                      <a:pt x="107677" y="144740"/>
                    </a:cubicBezTo>
                    <a:cubicBezTo>
                      <a:pt x="94434" y="144727"/>
                      <a:pt x="78983" y="144712"/>
                      <a:pt x="62430" y="144695"/>
                    </a:cubicBezTo>
                    <a:cubicBezTo>
                      <a:pt x="54153" y="144687"/>
                      <a:pt x="45600" y="144678"/>
                      <a:pt x="36909" y="144670"/>
                    </a:cubicBezTo>
                    <a:lnTo>
                      <a:pt x="30368" y="144663"/>
                    </a:lnTo>
                    <a:lnTo>
                      <a:pt x="28726" y="144662"/>
                    </a:lnTo>
                    <a:lnTo>
                      <a:pt x="28520" y="144662"/>
                    </a:lnTo>
                    <a:lnTo>
                      <a:pt x="28327" y="144653"/>
                    </a:lnTo>
                    <a:lnTo>
                      <a:pt x="27917" y="144632"/>
                    </a:lnTo>
                    <a:cubicBezTo>
                      <a:pt x="27645" y="144616"/>
                      <a:pt x="27364" y="144619"/>
                      <a:pt x="27106" y="144570"/>
                    </a:cubicBezTo>
                    <a:cubicBezTo>
                      <a:pt x="26053" y="144465"/>
                      <a:pt x="24998" y="144167"/>
                      <a:pt x="23988" y="143808"/>
                    </a:cubicBezTo>
                    <a:cubicBezTo>
                      <a:pt x="22985" y="143415"/>
                      <a:pt x="22029" y="142903"/>
                      <a:pt x="21135" y="142299"/>
                    </a:cubicBezTo>
                    <a:cubicBezTo>
                      <a:pt x="20260" y="141668"/>
                      <a:pt x="19441" y="140957"/>
                      <a:pt x="18731" y="140141"/>
                    </a:cubicBezTo>
                    <a:cubicBezTo>
                      <a:pt x="18039" y="139315"/>
                      <a:pt x="17429" y="138419"/>
                      <a:pt x="16968" y="137444"/>
                    </a:cubicBezTo>
                    <a:cubicBezTo>
                      <a:pt x="16526" y="136463"/>
                      <a:pt x="16210" y="135428"/>
                      <a:pt x="16065" y="134363"/>
                    </a:cubicBezTo>
                    <a:cubicBezTo>
                      <a:pt x="11776" y="99310"/>
                      <a:pt x="7485" y="64257"/>
                      <a:pt x="4268" y="37968"/>
                    </a:cubicBezTo>
                    <a:cubicBezTo>
                      <a:pt x="3463" y="31395"/>
                      <a:pt x="2727" y="25370"/>
                      <a:pt x="2073" y="20030"/>
                    </a:cubicBezTo>
                    <a:cubicBezTo>
                      <a:pt x="1746" y="17359"/>
                      <a:pt x="1440" y="14861"/>
                      <a:pt x="1157" y="12550"/>
                    </a:cubicBezTo>
                    <a:cubicBezTo>
                      <a:pt x="1022" y="11392"/>
                      <a:pt x="837" y="10287"/>
                      <a:pt x="878" y="9237"/>
                    </a:cubicBezTo>
                    <a:cubicBezTo>
                      <a:pt x="890" y="8196"/>
                      <a:pt x="1126" y="7201"/>
                      <a:pt x="1463" y="6319"/>
                    </a:cubicBezTo>
                    <a:cubicBezTo>
                      <a:pt x="2137" y="4533"/>
                      <a:pt x="3323" y="3223"/>
                      <a:pt x="4501" y="2345"/>
                    </a:cubicBezTo>
                    <a:cubicBezTo>
                      <a:pt x="5686" y="1457"/>
                      <a:pt x="6880" y="990"/>
                      <a:pt x="7854" y="705"/>
                    </a:cubicBezTo>
                    <a:cubicBezTo>
                      <a:pt x="8350" y="581"/>
                      <a:pt x="8786" y="465"/>
                      <a:pt x="9175" y="427"/>
                    </a:cubicBezTo>
                    <a:cubicBezTo>
                      <a:pt x="9561" y="369"/>
                      <a:pt x="9885" y="319"/>
                      <a:pt x="10150" y="319"/>
                    </a:cubicBezTo>
                    <a:lnTo>
                      <a:pt x="10951" y="280"/>
                    </a:lnTo>
                    <a:lnTo>
                      <a:pt x="109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1835375" y="379550"/>
                <a:ext cx="3764750" cy="3408100"/>
              </a:xfrm>
              <a:custGeom>
                <a:avLst/>
                <a:gdLst/>
                <a:ahLst/>
                <a:cxnLst/>
                <a:rect l="l" t="t" r="r" b="b"/>
                <a:pathLst>
                  <a:path w="150590" h="136324" extrusionOk="0">
                    <a:moveTo>
                      <a:pt x="9862" y="0"/>
                    </a:moveTo>
                    <a:cubicBezTo>
                      <a:pt x="4125" y="0"/>
                      <a:pt x="0" y="4660"/>
                      <a:pt x="695" y="10355"/>
                    </a:cubicBezTo>
                    <a:lnTo>
                      <a:pt x="14812" y="125969"/>
                    </a:lnTo>
                    <a:cubicBezTo>
                      <a:pt x="15507" y="131664"/>
                      <a:pt x="20770" y="136324"/>
                      <a:pt x="26507" y="136324"/>
                    </a:cubicBezTo>
                    <a:lnTo>
                      <a:pt x="127229" y="136324"/>
                    </a:lnTo>
                    <a:cubicBezTo>
                      <a:pt x="132966" y="136324"/>
                      <a:pt x="138119" y="131651"/>
                      <a:pt x="138679" y="125942"/>
                    </a:cubicBezTo>
                    <a:lnTo>
                      <a:pt x="150028" y="10382"/>
                    </a:lnTo>
                    <a:cubicBezTo>
                      <a:pt x="150589" y="4672"/>
                      <a:pt x="146354" y="0"/>
                      <a:pt x="1406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3099500" y="663375"/>
                <a:ext cx="1186300" cy="628075"/>
              </a:xfrm>
              <a:custGeom>
                <a:avLst/>
                <a:gdLst/>
                <a:ahLst/>
                <a:cxnLst/>
                <a:rect l="l" t="t" r="r" b="b"/>
                <a:pathLst>
                  <a:path w="47452" h="25123" extrusionOk="0">
                    <a:moveTo>
                      <a:pt x="12640" y="1"/>
                    </a:moveTo>
                    <a:cubicBezTo>
                      <a:pt x="5660" y="1"/>
                      <a:pt x="0" y="5625"/>
                      <a:pt x="0" y="12562"/>
                    </a:cubicBezTo>
                    <a:cubicBezTo>
                      <a:pt x="0" y="19499"/>
                      <a:pt x="5660" y="25123"/>
                      <a:pt x="12640" y="25123"/>
                    </a:cubicBezTo>
                    <a:lnTo>
                      <a:pt x="34811" y="25123"/>
                    </a:lnTo>
                    <a:cubicBezTo>
                      <a:pt x="41793" y="25123"/>
                      <a:pt x="47451" y="19499"/>
                      <a:pt x="47451" y="12562"/>
                    </a:cubicBezTo>
                    <a:cubicBezTo>
                      <a:pt x="47451" y="5625"/>
                      <a:pt x="41793" y="1"/>
                      <a:pt x="34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3674025" y="661675"/>
                <a:ext cx="26550" cy="40105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6042" extrusionOk="0">
                    <a:moveTo>
                      <a:pt x="531" y="0"/>
                    </a:moveTo>
                    <a:cubicBezTo>
                      <a:pt x="238" y="0"/>
                      <a:pt x="1" y="237"/>
                      <a:pt x="1" y="531"/>
                    </a:cubicBezTo>
                    <a:lnTo>
                      <a:pt x="1" y="15512"/>
                    </a:lnTo>
                    <a:cubicBezTo>
                      <a:pt x="0" y="15804"/>
                      <a:pt x="238" y="16042"/>
                      <a:pt x="531" y="16042"/>
                    </a:cubicBezTo>
                    <a:cubicBezTo>
                      <a:pt x="824" y="16042"/>
                      <a:pt x="1062" y="15804"/>
                      <a:pt x="1062" y="15512"/>
                    </a:cubicBezTo>
                    <a:lnTo>
                      <a:pt x="1062" y="531"/>
                    </a:lnTo>
                    <a:cubicBezTo>
                      <a:pt x="1062" y="237"/>
                      <a:pt x="824" y="0"/>
                      <a:pt x="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3079950" y="972125"/>
                <a:ext cx="147925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5917" h="1945" extrusionOk="0">
                    <a:moveTo>
                      <a:pt x="293" y="0"/>
                    </a:moveTo>
                    <a:cubicBezTo>
                      <a:pt x="176" y="0"/>
                      <a:pt x="69" y="79"/>
                      <a:pt x="37" y="197"/>
                    </a:cubicBezTo>
                    <a:cubicBezTo>
                      <a:pt x="1" y="338"/>
                      <a:pt x="83" y="483"/>
                      <a:pt x="224" y="522"/>
                    </a:cubicBezTo>
                    <a:lnTo>
                      <a:pt x="5568" y="1936"/>
                    </a:lnTo>
                    <a:cubicBezTo>
                      <a:pt x="5590" y="1941"/>
                      <a:pt x="5613" y="1945"/>
                      <a:pt x="5635" y="1945"/>
                    </a:cubicBezTo>
                    <a:cubicBezTo>
                      <a:pt x="5770" y="1945"/>
                      <a:pt x="5882" y="1846"/>
                      <a:pt x="5899" y="1714"/>
                    </a:cubicBezTo>
                    <a:cubicBezTo>
                      <a:pt x="5916" y="1581"/>
                      <a:pt x="5832" y="1457"/>
                      <a:pt x="5704" y="1423"/>
                    </a:cubicBezTo>
                    <a:lnTo>
                      <a:pt x="359" y="9"/>
                    </a:lnTo>
                    <a:cubicBezTo>
                      <a:pt x="337" y="3"/>
                      <a:pt x="315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3213275" y="688775"/>
                <a:ext cx="13690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5476" h="7352" extrusionOk="0">
                    <a:moveTo>
                      <a:pt x="303" y="0"/>
                    </a:moveTo>
                    <a:cubicBezTo>
                      <a:pt x="250" y="0"/>
                      <a:pt x="197" y="16"/>
                      <a:pt x="150" y="49"/>
                    </a:cubicBezTo>
                    <a:cubicBezTo>
                      <a:pt x="29" y="134"/>
                      <a:pt x="1" y="299"/>
                      <a:pt x="86" y="419"/>
                    </a:cubicBezTo>
                    <a:lnTo>
                      <a:pt x="4918" y="7240"/>
                    </a:lnTo>
                    <a:cubicBezTo>
                      <a:pt x="4968" y="7311"/>
                      <a:pt x="5049" y="7352"/>
                      <a:pt x="5135" y="7352"/>
                    </a:cubicBezTo>
                    <a:cubicBezTo>
                      <a:pt x="5349" y="7352"/>
                      <a:pt x="5475" y="7109"/>
                      <a:pt x="5351" y="6933"/>
                    </a:cubicBezTo>
                    <a:lnTo>
                      <a:pt x="519" y="112"/>
                    </a:lnTo>
                    <a:cubicBezTo>
                      <a:pt x="467" y="39"/>
                      <a:pt x="386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3531975" y="627025"/>
                <a:ext cx="30075" cy="1966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7864" extrusionOk="0">
                    <a:moveTo>
                      <a:pt x="285" y="0"/>
                    </a:moveTo>
                    <a:cubicBezTo>
                      <a:pt x="275" y="0"/>
                      <a:pt x="265" y="1"/>
                      <a:pt x="255" y="2"/>
                    </a:cubicBezTo>
                    <a:cubicBezTo>
                      <a:pt x="109" y="16"/>
                      <a:pt x="1" y="144"/>
                      <a:pt x="15" y="290"/>
                    </a:cubicBezTo>
                    <a:lnTo>
                      <a:pt x="661" y="7622"/>
                    </a:lnTo>
                    <a:cubicBezTo>
                      <a:pt x="673" y="7758"/>
                      <a:pt x="787" y="7863"/>
                      <a:pt x="925" y="7864"/>
                    </a:cubicBezTo>
                    <a:cubicBezTo>
                      <a:pt x="930" y="7864"/>
                      <a:pt x="935" y="7863"/>
                      <a:pt x="941" y="7863"/>
                    </a:cubicBezTo>
                    <a:cubicBezTo>
                      <a:pt x="943" y="7863"/>
                      <a:pt x="946" y="7864"/>
                      <a:pt x="949" y="7864"/>
                    </a:cubicBezTo>
                    <a:cubicBezTo>
                      <a:pt x="1094" y="7850"/>
                      <a:pt x="1202" y="7722"/>
                      <a:pt x="1189" y="7576"/>
                    </a:cubicBezTo>
                    <a:lnTo>
                      <a:pt x="542" y="244"/>
                    </a:lnTo>
                    <a:cubicBezTo>
                      <a:pt x="531" y="108"/>
                      <a:pt x="41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3140000" y="803875"/>
                <a:ext cx="11810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3265" extrusionOk="0">
                    <a:moveTo>
                      <a:pt x="151" y="1"/>
                    </a:moveTo>
                    <a:cubicBezTo>
                      <a:pt x="109" y="1"/>
                      <a:pt x="67" y="21"/>
                      <a:pt x="41" y="58"/>
                    </a:cubicBezTo>
                    <a:cubicBezTo>
                      <a:pt x="0" y="120"/>
                      <a:pt x="16" y="204"/>
                      <a:pt x="79" y="244"/>
                    </a:cubicBezTo>
                    <a:lnTo>
                      <a:pt x="4468" y="3240"/>
                    </a:lnTo>
                    <a:cubicBezTo>
                      <a:pt x="4489" y="3256"/>
                      <a:pt x="4516" y="3264"/>
                      <a:pt x="4543" y="3264"/>
                    </a:cubicBezTo>
                    <a:lnTo>
                      <a:pt x="4543" y="3263"/>
                    </a:lnTo>
                    <a:cubicBezTo>
                      <a:pt x="4671" y="3262"/>
                      <a:pt x="4724" y="3096"/>
                      <a:pt x="4618" y="3022"/>
                    </a:cubicBezTo>
                    <a:lnTo>
                      <a:pt x="228" y="26"/>
                    </a:lnTo>
                    <a:cubicBezTo>
                      <a:pt x="205" y="9"/>
                      <a:pt x="178" y="1"/>
                      <a:pt x="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3107700" y="862625"/>
                <a:ext cx="1317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2263" extrusionOk="0">
                    <a:moveTo>
                      <a:pt x="150" y="0"/>
                    </a:moveTo>
                    <a:cubicBezTo>
                      <a:pt x="98" y="0"/>
                      <a:pt x="48" y="31"/>
                      <a:pt x="27" y="83"/>
                    </a:cubicBezTo>
                    <a:cubicBezTo>
                      <a:pt x="0" y="151"/>
                      <a:pt x="33" y="228"/>
                      <a:pt x="100" y="256"/>
                    </a:cubicBezTo>
                    <a:lnTo>
                      <a:pt x="5034" y="2252"/>
                    </a:lnTo>
                    <a:cubicBezTo>
                      <a:pt x="5050" y="2259"/>
                      <a:pt x="5066" y="2261"/>
                      <a:pt x="5083" y="2262"/>
                    </a:cubicBezTo>
                    <a:cubicBezTo>
                      <a:pt x="5230" y="2262"/>
                      <a:pt x="5269" y="2060"/>
                      <a:pt x="5133" y="2006"/>
                    </a:cubicBezTo>
                    <a:lnTo>
                      <a:pt x="200" y="10"/>
                    </a:lnTo>
                    <a:cubicBezTo>
                      <a:pt x="184" y="3"/>
                      <a:pt x="167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3090650" y="918075"/>
                <a:ext cx="133750" cy="48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1925" extrusionOk="0">
                    <a:moveTo>
                      <a:pt x="148" y="1"/>
                    </a:moveTo>
                    <a:cubicBezTo>
                      <a:pt x="93" y="1"/>
                      <a:pt x="41" y="37"/>
                      <a:pt x="23" y="93"/>
                    </a:cubicBezTo>
                    <a:cubicBezTo>
                      <a:pt x="1" y="164"/>
                      <a:pt x="38" y="238"/>
                      <a:pt x="109" y="262"/>
                    </a:cubicBezTo>
                    <a:lnTo>
                      <a:pt x="5167" y="1918"/>
                    </a:lnTo>
                    <a:cubicBezTo>
                      <a:pt x="5180" y="1923"/>
                      <a:pt x="5194" y="1925"/>
                      <a:pt x="5207" y="1925"/>
                    </a:cubicBezTo>
                    <a:lnTo>
                      <a:pt x="5209" y="1925"/>
                    </a:lnTo>
                    <a:cubicBezTo>
                      <a:pt x="5273" y="1924"/>
                      <a:pt x="5329" y="1877"/>
                      <a:pt x="5339" y="1812"/>
                    </a:cubicBezTo>
                    <a:cubicBezTo>
                      <a:pt x="5350" y="1748"/>
                      <a:pt x="5311" y="1686"/>
                      <a:pt x="5250" y="1665"/>
                    </a:cubicBezTo>
                    <a:lnTo>
                      <a:pt x="191" y="8"/>
                    </a:lnTo>
                    <a:cubicBezTo>
                      <a:pt x="177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3174800" y="757325"/>
                <a:ext cx="110975" cy="907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3629" extrusionOk="0">
                    <a:moveTo>
                      <a:pt x="149" y="0"/>
                    </a:moveTo>
                    <a:cubicBezTo>
                      <a:pt x="111" y="0"/>
                      <a:pt x="73" y="17"/>
                      <a:pt x="46" y="49"/>
                    </a:cubicBezTo>
                    <a:cubicBezTo>
                      <a:pt x="1" y="105"/>
                      <a:pt x="8" y="187"/>
                      <a:pt x="62" y="233"/>
                    </a:cubicBezTo>
                    <a:lnTo>
                      <a:pt x="4174" y="3598"/>
                    </a:lnTo>
                    <a:cubicBezTo>
                      <a:pt x="4196" y="3617"/>
                      <a:pt x="4227" y="3628"/>
                      <a:pt x="4258" y="3628"/>
                    </a:cubicBezTo>
                    <a:lnTo>
                      <a:pt x="4258" y="3627"/>
                    </a:lnTo>
                    <a:cubicBezTo>
                      <a:pt x="4258" y="3627"/>
                      <a:pt x="4259" y="3627"/>
                      <a:pt x="4259" y="3627"/>
                    </a:cubicBezTo>
                    <a:cubicBezTo>
                      <a:pt x="4382" y="3627"/>
                      <a:pt x="4438" y="3471"/>
                      <a:pt x="4341" y="3393"/>
                    </a:cubicBezTo>
                    <a:lnTo>
                      <a:pt x="231" y="29"/>
                    </a:lnTo>
                    <a:cubicBezTo>
                      <a:pt x="206" y="9"/>
                      <a:pt x="178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3407200" y="621675"/>
                <a:ext cx="44025" cy="14227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5691" extrusionOk="0">
                    <a:moveTo>
                      <a:pt x="150" y="0"/>
                    </a:moveTo>
                    <a:cubicBezTo>
                      <a:pt x="138" y="0"/>
                      <a:pt x="126" y="2"/>
                      <a:pt x="114" y="5"/>
                    </a:cubicBezTo>
                    <a:cubicBezTo>
                      <a:pt x="42" y="25"/>
                      <a:pt x="0" y="100"/>
                      <a:pt x="22" y="173"/>
                    </a:cubicBezTo>
                    <a:lnTo>
                      <a:pt x="1486" y="5592"/>
                    </a:lnTo>
                    <a:cubicBezTo>
                      <a:pt x="1502" y="5649"/>
                      <a:pt x="1554" y="5689"/>
                      <a:pt x="1613" y="5690"/>
                    </a:cubicBezTo>
                    <a:cubicBezTo>
                      <a:pt x="1626" y="5690"/>
                      <a:pt x="1637" y="5688"/>
                      <a:pt x="1649" y="5686"/>
                    </a:cubicBezTo>
                    <a:cubicBezTo>
                      <a:pt x="1719" y="5666"/>
                      <a:pt x="1760" y="5593"/>
                      <a:pt x="1742" y="5523"/>
                    </a:cubicBezTo>
                    <a:lnTo>
                      <a:pt x="278" y="102"/>
                    </a:lnTo>
                    <a:cubicBezTo>
                      <a:pt x="264" y="41"/>
                      <a:pt x="210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3337875" y="641950"/>
                <a:ext cx="64000" cy="135325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5413" extrusionOk="0">
                    <a:moveTo>
                      <a:pt x="151" y="1"/>
                    </a:moveTo>
                    <a:cubicBezTo>
                      <a:pt x="133" y="1"/>
                      <a:pt x="115" y="5"/>
                      <a:pt x="98" y="12"/>
                    </a:cubicBezTo>
                    <a:cubicBezTo>
                      <a:pt x="32" y="41"/>
                      <a:pt x="1" y="118"/>
                      <a:pt x="28" y="185"/>
                    </a:cubicBezTo>
                    <a:lnTo>
                      <a:pt x="2287" y="5333"/>
                    </a:lnTo>
                    <a:cubicBezTo>
                      <a:pt x="2308" y="5381"/>
                      <a:pt x="2356" y="5413"/>
                      <a:pt x="2408" y="5413"/>
                    </a:cubicBezTo>
                    <a:cubicBezTo>
                      <a:pt x="2427" y="5413"/>
                      <a:pt x="2446" y="5408"/>
                      <a:pt x="2461" y="5401"/>
                    </a:cubicBezTo>
                    <a:cubicBezTo>
                      <a:pt x="2529" y="5372"/>
                      <a:pt x="2559" y="5293"/>
                      <a:pt x="2530" y="5226"/>
                    </a:cubicBezTo>
                    <a:lnTo>
                      <a:pt x="272" y="78"/>
                    </a:lnTo>
                    <a:cubicBezTo>
                      <a:pt x="250" y="30"/>
                      <a:pt x="201" y="1"/>
                      <a:pt x="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277425" y="675175"/>
                <a:ext cx="76150" cy="12525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5010" extrusionOk="0">
                    <a:moveTo>
                      <a:pt x="151" y="0"/>
                    </a:moveTo>
                    <a:cubicBezTo>
                      <a:pt x="129" y="0"/>
                      <a:pt x="106" y="6"/>
                      <a:pt x="86" y="18"/>
                    </a:cubicBezTo>
                    <a:cubicBezTo>
                      <a:pt x="22" y="55"/>
                      <a:pt x="0" y="136"/>
                      <a:pt x="37" y="200"/>
                    </a:cubicBezTo>
                    <a:lnTo>
                      <a:pt x="2765" y="4943"/>
                    </a:lnTo>
                    <a:cubicBezTo>
                      <a:pt x="2787" y="4985"/>
                      <a:pt x="2832" y="5010"/>
                      <a:pt x="2880" y="5010"/>
                    </a:cubicBezTo>
                    <a:cubicBezTo>
                      <a:pt x="2982" y="5010"/>
                      <a:pt x="3046" y="4899"/>
                      <a:pt x="2994" y="4811"/>
                    </a:cubicBezTo>
                    <a:lnTo>
                      <a:pt x="268" y="67"/>
                    </a:lnTo>
                    <a:cubicBezTo>
                      <a:pt x="242" y="25"/>
                      <a:pt x="197" y="0"/>
                      <a:pt x="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3469075" y="621775"/>
                <a:ext cx="25500" cy="1421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687" extrusionOk="0">
                    <a:moveTo>
                      <a:pt x="143" y="0"/>
                    </a:moveTo>
                    <a:cubicBezTo>
                      <a:pt x="137" y="0"/>
                      <a:pt x="131" y="1"/>
                      <a:pt x="125" y="1"/>
                    </a:cubicBezTo>
                    <a:cubicBezTo>
                      <a:pt x="52" y="11"/>
                      <a:pt x="1" y="78"/>
                      <a:pt x="11" y="151"/>
                    </a:cubicBezTo>
                    <a:lnTo>
                      <a:pt x="748" y="5571"/>
                    </a:lnTo>
                    <a:cubicBezTo>
                      <a:pt x="757" y="5636"/>
                      <a:pt x="813" y="5685"/>
                      <a:pt x="879" y="5686"/>
                    </a:cubicBezTo>
                    <a:cubicBezTo>
                      <a:pt x="885" y="5685"/>
                      <a:pt x="891" y="5685"/>
                      <a:pt x="897" y="5684"/>
                    </a:cubicBezTo>
                    <a:cubicBezTo>
                      <a:pt x="970" y="5675"/>
                      <a:pt x="1020" y="5608"/>
                      <a:pt x="1011" y="5535"/>
                    </a:cubicBezTo>
                    <a:lnTo>
                      <a:pt x="274" y="115"/>
                    </a:lnTo>
                    <a:cubicBezTo>
                      <a:pt x="264" y="49"/>
                      <a:pt x="208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3593300" y="659800"/>
                <a:ext cx="1120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62" extrusionOk="0">
                    <a:moveTo>
                      <a:pt x="149" y="0"/>
                    </a:moveTo>
                    <a:cubicBezTo>
                      <a:pt x="143" y="0"/>
                      <a:pt x="137" y="1"/>
                      <a:pt x="130" y="1"/>
                    </a:cubicBezTo>
                    <a:cubicBezTo>
                      <a:pt x="58" y="5"/>
                      <a:pt x="1" y="67"/>
                      <a:pt x="4" y="140"/>
                    </a:cubicBezTo>
                    <a:lnTo>
                      <a:pt x="180" y="3935"/>
                    </a:lnTo>
                    <a:cubicBezTo>
                      <a:pt x="184" y="4006"/>
                      <a:pt x="242" y="4062"/>
                      <a:pt x="312" y="4062"/>
                    </a:cubicBezTo>
                    <a:lnTo>
                      <a:pt x="319" y="4062"/>
                    </a:lnTo>
                    <a:cubicBezTo>
                      <a:pt x="392" y="4058"/>
                      <a:pt x="448" y="3996"/>
                      <a:pt x="445" y="3923"/>
                    </a:cubicBezTo>
                    <a:lnTo>
                      <a:pt x="269" y="128"/>
                    </a:lnTo>
                    <a:cubicBezTo>
                      <a:pt x="266" y="60"/>
                      <a:pt x="225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3636475" y="657850"/>
                <a:ext cx="11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060" extrusionOk="0">
                    <a:moveTo>
                      <a:pt x="138" y="1"/>
                    </a:moveTo>
                    <a:cubicBezTo>
                      <a:pt x="135" y="1"/>
                      <a:pt x="133" y="1"/>
                      <a:pt x="130" y="1"/>
                    </a:cubicBezTo>
                    <a:cubicBezTo>
                      <a:pt x="57" y="4"/>
                      <a:pt x="1" y="66"/>
                      <a:pt x="4" y="139"/>
                    </a:cubicBezTo>
                    <a:lnTo>
                      <a:pt x="180" y="3934"/>
                    </a:lnTo>
                    <a:cubicBezTo>
                      <a:pt x="184" y="4004"/>
                      <a:pt x="242" y="4060"/>
                      <a:pt x="313" y="4060"/>
                    </a:cubicBezTo>
                    <a:lnTo>
                      <a:pt x="319" y="4060"/>
                    </a:lnTo>
                    <a:cubicBezTo>
                      <a:pt x="392" y="4057"/>
                      <a:pt x="449" y="3995"/>
                      <a:pt x="445" y="3921"/>
                    </a:cubicBezTo>
                    <a:lnTo>
                      <a:pt x="269" y="127"/>
                    </a:lnTo>
                    <a:cubicBezTo>
                      <a:pt x="266" y="57"/>
                      <a:pt x="219" y="1"/>
                      <a:pt x="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4152300" y="968700"/>
                <a:ext cx="1478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14" h="1946" extrusionOk="0">
                    <a:moveTo>
                      <a:pt x="5619" y="1"/>
                    </a:moveTo>
                    <a:cubicBezTo>
                      <a:pt x="5598" y="1"/>
                      <a:pt x="5578" y="3"/>
                      <a:pt x="5557" y="8"/>
                    </a:cubicBezTo>
                    <a:lnTo>
                      <a:pt x="213" y="1423"/>
                    </a:lnTo>
                    <a:cubicBezTo>
                      <a:pt x="83" y="1457"/>
                      <a:pt x="0" y="1581"/>
                      <a:pt x="17" y="1713"/>
                    </a:cubicBezTo>
                    <a:cubicBezTo>
                      <a:pt x="34" y="1846"/>
                      <a:pt x="147" y="1944"/>
                      <a:pt x="280" y="1945"/>
                    </a:cubicBezTo>
                    <a:cubicBezTo>
                      <a:pt x="303" y="1944"/>
                      <a:pt x="326" y="1942"/>
                      <a:pt x="348" y="1936"/>
                    </a:cubicBezTo>
                    <a:lnTo>
                      <a:pt x="5693" y="521"/>
                    </a:lnTo>
                    <a:cubicBezTo>
                      <a:pt x="5832" y="481"/>
                      <a:pt x="5914" y="338"/>
                      <a:pt x="5876" y="199"/>
                    </a:cubicBezTo>
                    <a:cubicBezTo>
                      <a:pt x="5845" y="80"/>
                      <a:pt x="5737" y="1"/>
                      <a:pt x="5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4031000" y="685350"/>
                <a:ext cx="135850" cy="183825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7353" extrusionOk="0">
                    <a:moveTo>
                      <a:pt x="5133" y="0"/>
                    </a:moveTo>
                    <a:cubicBezTo>
                      <a:pt x="5050" y="0"/>
                      <a:pt x="4968" y="39"/>
                      <a:pt x="4916" y="111"/>
                    </a:cubicBezTo>
                    <a:lnTo>
                      <a:pt x="85" y="6934"/>
                    </a:lnTo>
                    <a:cubicBezTo>
                      <a:pt x="0" y="7053"/>
                      <a:pt x="28" y="7218"/>
                      <a:pt x="148" y="7303"/>
                    </a:cubicBezTo>
                    <a:cubicBezTo>
                      <a:pt x="193" y="7335"/>
                      <a:pt x="246" y="7352"/>
                      <a:pt x="301" y="7352"/>
                    </a:cubicBezTo>
                    <a:cubicBezTo>
                      <a:pt x="387" y="7352"/>
                      <a:pt x="468" y="7310"/>
                      <a:pt x="517" y="7240"/>
                    </a:cubicBezTo>
                    <a:lnTo>
                      <a:pt x="5348" y="419"/>
                    </a:lnTo>
                    <a:cubicBezTo>
                      <a:pt x="5434" y="299"/>
                      <a:pt x="5405" y="134"/>
                      <a:pt x="5286" y="49"/>
                    </a:cubicBezTo>
                    <a:cubicBezTo>
                      <a:pt x="5239" y="16"/>
                      <a:pt x="5186" y="0"/>
                      <a:pt x="5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3818125" y="623575"/>
                <a:ext cx="30025" cy="1966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7866" extrusionOk="0">
                    <a:moveTo>
                      <a:pt x="921" y="1"/>
                    </a:moveTo>
                    <a:cubicBezTo>
                      <a:pt x="785" y="1"/>
                      <a:pt x="669" y="107"/>
                      <a:pt x="659" y="245"/>
                    </a:cubicBezTo>
                    <a:lnTo>
                      <a:pt x="13" y="7577"/>
                    </a:lnTo>
                    <a:cubicBezTo>
                      <a:pt x="0" y="7722"/>
                      <a:pt x="109" y="7851"/>
                      <a:pt x="254" y="7864"/>
                    </a:cubicBezTo>
                    <a:cubicBezTo>
                      <a:pt x="262" y="7865"/>
                      <a:pt x="270" y="7865"/>
                      <a:pt x="278" y="7865"/>
                    </a:cubicBezTo>
                    <a:cubicBezTo>
                      <a:pt x="416" y="7864"/>
                      <a:pt x="531" y="7760"/>
                      <a:pt x="542" y="7622"/>
                    </a:cubicBezTo>
                    <a:lnTo>
                      <a:pt x="1188" y="290"/>
                    </a:lnTo>
                    <a:cubicBezTo>
                      <a:pt x="1201" y="145"/>
                      <a:pt x="1093" y="16"/>
                      <a:pt x="947" y="2"/>
                    </a:cubicBezTo>
                    <a:cubicBezTo>
                      <a:pt x="938" y="1"/>
                      <a:pt x="929" y="1"/>
                      <a:pt x="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4122000" y="800550"/>
                <a:ext cx="1180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3261" extrusionOk="0">
                    <a:moveTo>
                      <a:pt x="4571" y="0"/>
                    </a:moveTo>
                    <a:cubicBezTo>
                      <a:pt x="4546" y="0"/>
                      <a:pt x="4521" y="7"/>
                      <a:pt x="4499" y="22"/>
                    </a:cubicBezTo>
                    <a:lnTo>
                      <a:pt x="108" y="3018"/>
                    </a:lnTo>
                    <a:cubicBezTo>
                      <a:pt x="1" y="3092"/>
                      <a:pt x="52" y="3261"/>
                      <a:pt x="183" y="3261"/>
                    </a:cubicBezTo>
                    <a:cubicBezTo>
                      <a:pt x="209" y="3261"/>
                      <a:pt x="235" y="3253"/>
                      <a:pt x="258" y="3237"/>
                    </a:cubicBezTo>
                    <a:lnTo>
                      <a:pt x="4648" y="240"/>
                    </a:lnTo>
                    <a:cubicBezTo>
                      <a:pt x="4707" y="198"/>
                      <a:pt x="4721" y="118"/>
                      <a:pt x="4680" y="58"/>
                    </a:cubicBezTo>
                    <a:cubicBezTo>
                      <a:pt x="4655" y="20"/>
                      <a:pt x="4613" y="0"/>
                      <a:pt x="4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4140725" y="859175"/>
                <a:ext cx="1317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2263" extrusionOk="0">
                    <a:moveTo>
                      <a:pt x="5118" y="1"/>
                    </a:moveTo>
                    <a:cubicBezTo>
                      <a:pt x="5102" y="1"/>
                      <a:pt x="5085" y="4"/>
                      <a:pt x="5069" y="10"/>
                    </a:cubicBezTo>
                    <a:lnTo>
                      <a:pt x="137" y="2007"/>
                    </a:lnTo>
                    <a:cubicBezTo>
                      <a:pt x="1" y="2061"/>
                      <a:pt x="40" y="2263"/>
                      <a:pt x="184" y="2263"/>
                    </a:cubicBezTo>
                    <a:cubicBezTo>
                      <a:pt x="185" y="2263"/>
                      <a:pt x="185" y="2263"/>
                      <a:pt x="186" y="2263"/>
                    </a:cubicBezTo>
                    <a:cubicBezTo>
                      <a:pt x="203" y="2263"/>
                      <a:pt x="220" y="2259"/>
                      <a:pt x="236" y="2252"/>
                    </a:cubicBezTo>
                    <a:lnTo>
                      <a:pt x="5168" y="256"/>
                    </a:lnTo>
                    <a:cubicBezTo>
                      <a:pt x="5237" y="229"/>
                      <a:pt x="5270" y="151"/>
                      <a:pt x="5241" y="84"/>
                    </a:cubicBezTo>
                    <a:cubicBezTo>
                      <a:pt x="5220" y="32"/>
                      <a:pt x="5171" y="1"/>
                      <a:pt x="5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4154700" y="914675"/>
                <a:ext cx="13482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1924" extrusionOk="0">
                    <a:moveTo>
                      <a:pt x="5243" y="1"/>
                    </a:moveTo>
                    <a:cubicBezTo>
                      <a:pt x="5229" y="1"/>
                      <a:pt x="5216" y="3"/>
                      <a:pt x="5202" y="7"/>
                    </a:cubicBezTo>
                    <a:lnTo>
                      <a:pt x="143" y="1665"/>
                    </a:lnTo>
                    <a:cubicBezTo>
                      <a:pt x="0" y="1711"/>
                      <a:pt x="33" y="1923"/>
                      <a:pt x="183" y="1923"/>
                    </a:cubicBezTo>
                    <a:cubicBezTo>
                      <a:pt x="183" y="1923"/>
                      <a:pt x="184" y="1923"/>
                      <a:pt x="184" y="1923"/>
                    </a:cubicBezTo>
                    <a:cubicBezTo>
                      <a:pt x="199" y="1923"/>
                      <a:pt x="213" y="1921"/>
                      <a:pt x="225" y="1916"/>
                    </a:cubicBezTo>
                    <a:lnTo>
                      <a:pt x="5284" y="260"/>
                    </a:lnTo>
                    <a:cubicBezTo>
                      <a:pt x="5355" y="237"/>
                      <a:pt x="5392" y="162"/>
                      <a:pt x="5369" y="93"/>
                    </a:cubicBezTo>
                    <a:cubicBezTo>
                      <a:pt x="5351" y="37"/>
                      <a:pt x="5299" y="1"/>
                      <a:pt x="5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094400" y="753875"/>
                <a:ext cx="111050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630" extrusionOk="0">
                    <a:moveTo>
                      <a:pt x="4291" y="0"/>
                    </a:moveTo>
                    <a:cubicBezTo>
                      <a:pt x="4262" y="0"/>
                      <a:pt x="4233" y="10"/>
                      <a:pt x="4208" y="30"/>
                    </a:cubicBezTo>
                    <a:lnTo>
                      <a:pt x="97" y="3394"/>
                    </a:lnTo>
                    <a:cubicBezTo>
                      <a:pt x="0" y="3474"/>
                      <a:pt x="56" y="3630"/>
                      <a:pt x="181" y="3630"/>
                    </a:cubicBezTo>
                    <a:cubicBezTo>
                      <a:pt x="212" y="3630"/>
                      <a:pt x="241" y="3619"/>
                      <a:pt x="265" y="3600"/>
                    </a:cubicBezTo>
                    <a:lnTo>
                      <a:pt x="4375" y="236"/>
                    </a:lnTo>
                    <a:cubicBezTo>
                      <a:pt x="4432" y="189"/>
                      <a:pt x="4441" y="106"/>
                      <a:pt x="4395" y="49"/>
                    </a:cubicBezTo>
                    <a:cubicBezTo>
                      <a:pt x="4368" y="17"/>
                      <a:pt x="4330" y="0"/>
                      <a:pt x="4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3928925" y="618350"/>
                <a:ext cx="43975" cy="1421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687" extrusionOk="0">
                    <a:moveTo>
                      <a:pt x="1609" y="0"/>
                    </a:moveTo>
                    <a:cubicBezTo>
                      <a:pt x="1551" y="0"/>
                      <a:pt x="1498" y="39"/>
                      <a:pt x="1483" y="99"/>
                    </a:cubicBezTo>
                    <a:lnTo>
                      <a:pt x="20" y="5518"/>
                    </a:lnTo>
                    <a:cubicBezTo>
                      <a:pt x="1" y="5590"/>
                      <a:pt x="43" y="5663"/>
                      <a:pt x="113" y="5682"/>
                    </a:cubicBezTo>
                    <a:cubicBezTo>
                      <a:pt x="125" y="5684"/>
                      <a:pt x="136" y="5685"/>
                      <a:pt x="147" y="5687"/>
                    </a:cubicBezTo>
                    <a:cubicBezTo>
                      <a:pt x="208" y="5687"/>
                      <a:pt x="260" y="5646"/>
                      <a:pt x="276" y="5588"/>
                    </a:cubicBezTo>
                    <a:lnTo>
                      <a:pt x="1739" y="168"/>
                    </a:lnTo>
                    <a:cubicBezTo>
                      <a:pt x="1758" y="98"/>
                      <a:pt x="1716" y="25"/>
                      <a:pt x="1646" y="5"/>
                    </a:cubicBezTo>
                    <a:cubicBezTo>
                      <a:pt x="1633" y="2"/>
                      <a:pt x="1621" y="0"/>
                      <a:pt x="1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3978275" y="638500"/>
                <a:ext cx="64050" cy="1353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5415" extrusionOk="0">
                    <a:moveTo>
                      <a:pt x="2410" y="0"/>
                    </a:moveTo>
                    <a:cubicBezTo>
                      <a:pt x="2359" y="0"/>
                      <a:pt x="2310" y="30"/>
                      <a:pt x="2288" y="80"/>
                    </a:cubicBezTo>
                    <a:lnTo>
                      <a:pt x="30" y="5228"/>
                    </a:lnTo>
                    <a:cubicBezTo>
                      <a:pt x="0" y="5295"/>
                      <a:pt x="31" y="5373"/>
                      <a:pt x="98" y="5403"/>
                    </a:cubicBezTo>
                    <a:cubicBezTo>
                      <a:pt x="115" y="5410"/>
                      <a:pt x="133" y="5414"/>
                      <a:pt x="152" y="5414"/>
                    </a:cubicBezTo>
                    <a:cubicBezTo>
                      <a:pt x="204" y="5414"/>
                      <a:pt x="252" y="5382"/>
                      <a:pt x="273" y="5335"/>
                    </a:cubicBezTo>
                    <a:lnTo>
                      <a:pt x="2531" y="187"/>
                    </a:lnTo>
                    <a:cubicBezTo>
                      <a:pt x="2561" y="120"/>
                      <a:pt x="2530" y="41"/>
                      <a:pt x="2463" y="12"/>
                    </a:cubicBezTo>
                    <a:cubicBezTo>
                      <a:pt x="2446" y="4"/>
                      <a:pt x="2428" y="0"/>
                      <a:pt x="2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4026550" y="671675"/>
                <a:ext cx="7622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5014" extrusionOk="0">
                    <a:moveTo>
                      <a:pt x="2897" y="1"/>
                    </a:moveTo>
                    <a:cubicBezTo>
                      <a:pt x="2850" y="1"/>
                      <a:pt x="2804" y="25"/>
                      <a:pt x="2780" y="70"/>
                    </a:cubicBezTo>
                    <a:lnTo>
                      <a:pt x="52" y="4814"/>
                    </a:lnTo>
                    <a:cubicBezTo>
                      <a:pt x="1" y="4902"/>
                      <a:pt x="65" y="5013"/>
                      <a:pt x="167" y="5013"/>
                    </a:cubicBezTo>
                    <a:cubicBezTo>
                      <a:pt x="215" y="5013"/>
                      <a:pt x="258" y="4987"/>
                      <a:pt x="282" y="4946"/>
                    </a:cubicBezTo>
                    <a:lnTo>
                      <a:pt x="3010" y="202"/>
                    </a:lnTo>
                    <a:cubicBezTo>
                      <a:pt x="3049" y="139"/>
                      <a:pt x="3028" y="55"/>
                      <a:pt x="2963" y="18"/>
                    </a:cubicBezTo>
                    <a:cubicBezTo>
                      <a:pt x="2942" y="6"/>
                      <a:pt x="2920" y="1"/>
                      <a:pt x="2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3885525" y="618325"/>
                <a:ext cx="25575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5688" extrusionOk="0">
                    <a:moveTo>
                      <a:pt x="875" y="1"/>
                    </a:moveTo>
                    <a:cubicBezTo>
                      <a:pt x="811" y="1"/>
                      <a:pt x="755" y="50"/>
                      <a:pt x="749" y="117"/>
                    </a:cubicBezTo>
                    <a:lnTo>
                      <a:pt x="11" y="5536"/>
                    </a:lnTo>
                    <a:cubicBezTo>
                      <a:pt x="1" y="5609"/>
                      <a:pt x="52" y="5676"/>
                      <a:pt x="125" y="5685"/>
                    </a:cubicBezTo>
                    <a:cubicBezTo>
                      <a:pt x="130" y="5686"/>
                      <a:pt x="136" y="5686"/>
                      <a:pt x="143" y="5688"/>
                    </a:cubicBezTo>
                    <a:cubicBezTo>
                      <a:pt x="209" y="5688"/>
                      <a:pt x="266" y="5638"/>
                      <a:pt x="274" y="5572"/>
                    </a:cubicBezTo>
                    <a:lnTo>
                      <a:pt x="1012" y="152"/>
                    </a:lnTo>
                    <a:cubicBezTo>
                      <a:pt x="1022" y="79"/>
                      <a:pt x="971" y="12"/>
                      <a:pt x="898" y="3"/>
                    </a:cubicBezTo>
                    <a:cubicBezTo>
                      <a:pt x="890" y="2"/>
                      <a:pt x="883" y="1"/>
                      <a:pt x="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3775600" y="656425"/>
                <a:ext cx="112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061" extrusionOk="0">
                    <a:moveTo>
                      <a:pt x="305" y="0"/>
                    </a:moveTo>
                    <a:cubicBezTo>
                      <a:pt x="234" y="0"/>
                      <a:pt x="185" y="59"/>
                      <a:pt x="182" y="127"/>
                    </a:cubicBezTo>
                    <a:lnTo>
                      <a:pt x="4" y="3921"/>
                    </a:lnTo>
                    <a:cubicBezTo>
                      <a:pt x="1" y="3995"/>
                      <a:pt x="58" y="4057"/>
                      <a:pt x="130" y="4060"/>
                    </a:cubicBezTo>
                    <a:lnTo>
                      <a:pt x="137" y="4060"/>
                    </a:lnTo>
                    <a:cubicBezTo>
                      <a:pt x="208" y="4060"/>
                      <a:pt x="266" y="4004"/>
                      <a:pt x="269" y="3934"/>
                    </a:cubicBezTo>
                    <a:lnTo>
                      <a:pt x="447" y="139"/>
                    </a:lnTo>
                    <a:cubicBezTo>
                      <a:pt x="450" y="66"/>
                      <a:pt x="393" y="5"/>
                      <a:pt x="320" y="1"/>
                    </a:cubicBezTo>
                    <a:cubicBezTo>
                      <a:pt x="315" y="1"/>
                      <a:pt x="31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3732450" y="654400"/>
                <a:ext cx="11225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062" extrusionOk="0">
                    <a:moveTo>
                      <a:pt x="300" y="1"/>
                    </a:moveTo>
                    <a:cubicBezTo>
                      <a:pt x="232" y="1"/>
                      <a:pt x="183" y="62"/>
                      <a:pt x="180" y="129"/>
                    </a:cubicBezTo>
                    <a:lnTo>
                      <a:pt x="4" y="3924"/>
                    </a:lnTo>
                    <a:cubicBezTo>
                      <a:pt x="1" y="3997"/>
                      <a:pt x="57" y="4058"/>
                      <a:pt x="131" y="4061"/>
                    </a:cubicBezTo>
                    <a:lnTo>
                      <a:pt x="136" y="4061"/>
                    </a:lnTo>
                    <a:cubicBezTo>
                      <a:pt x="207" y="4061"/>
                      <a:pt x="265" y="4007"/>
                      <a:pt x="269" y="3935"/>
                    </a:cubicBezTo>
                    <a:lnTo>
                      <a:pt x="445" y="141"/>
                    </a:lnTo>
                    <a:cubicBezTo>
                      <a:pt x="448" y="67"/>
                      <a:pt x="391" y="6"/>
                      <a:pt x="318" y="2"/>
                    </a:cubicBezTo>
                    <a:cubicBezTo>
                      <a:pt x="312" y="1"/>
                      <a:pt x="306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3033025" y="606125"/>
                <a:ext cx="1308575" cy="753650"/>
              </a:xfrm>
              <a:custGeom>
                <a:avLst/>
                <a:gdLst/>
                <a:ahLst/>
                <a:cxnLst/>
                <a:rect l="l" t="t" r="r" b="b"/>
                <a:pathLst>
                  <a:path w="52343" h="30146" extrusionOk="0">
                    <a:moveTo>
                      <a:pt x="36596" y="2753"/>
                    </a:moveTo>
                    <a:cubicBezTo>
                      <a:pt x="43428" y="2753"/>
                      <a:pt x="48968" y="8257"/>
                      <a:pt x="48968" y="15047"/>
                    </a:cubicBezTo>
                    <a:cubicBezTo>
                      <a:pt x="48968" y="21837"/>
                      <a:pt x="43428" y="27341"/>
                      <a:pt x="36596" y="27341"/>
                    </a:cubicBezTo>
                    <a:lnTo>
                      <a:pt x="15745" y="27341"/>
                    </a:lnTo>
                    <a:cubicBezTo>
                      <a:pt x="8914" y="27341"/>
                      <a:pt x="3374" y="21838"/>
                      <a:pt x="3374" y="15047"/>
                    </a:cubicBezTo>
                    <a:cubicBezTo>
                      <a:pt x="3374" y="8256"/>
                      <a:pt x="8914" y="2753"/>
                      <a:pt x="15745" y="2753"/>
                    </a:cubicBezTo>
                    <a:close/>
                    <a:moveTo>
                      <a:pt x="14204" y="1"/>
                    </a:moveTo>
                    <a:cubicBezTo>
                      <a:pt x="6359" y="1"/>
                      <a:pt x="1" y="6749"/>
                      <a:pt x="1" y="15073"/>
                    </a:cubicBezTo>
                    <a:cubicBezTo>
                      <a:pt x="1" y="23397"/>
                      <a:pt x="6359" y="30145"/>
                      <a:pt x="14204" y="30145"/>
                    </a:cubicBezTo>
                    <a:lnTo>
                      <a:pt x="38139" y="30145"/>
                    </a:lnTo>
                    <a:cubicBezTo>
                      <a:pt x="45983" y="30145"/>
                      <a:pt x="52342" y="23397"/>
                      <a:pt x="52342" y="15072"/>
                    </a:cubicBezTo>
                    <a:cubicBezTo>
                      <a:pt x="52342" y="6748"/>
                      <a:pt x="45983" y="1"/>
                      <a:pt x="38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3035600" y="616100"/>
                <a:ext cx="1287125" cy="742150"/>
              </a:xfrm>
              <a:custGeom>
                <a:avLst/>
                <a:gdLst/>
                <a:ahLst/>
                <a:cxnLst/>
                <a:rect l="l" t="t" r="r" b="b"/>
                <a:pathLst>
                  <a:path w="51485" h="29686" extrusionOk="0">
                    <a:moveTo>
                      <a:pt x="14035" y="1"/>
                    </a:moveTo>
                    <a:lnTo>
                      <a:pt x="13014" y="54"/>
                    </a:lnTo>
                    <a:cubicBezTo>
                      <a:pt x="12679" y="54"/>
                      <a:pt x="12272" y="130"/>
                      <a:pt x="11792" y="207"/>
                    </a:cubicBezTo>
                    <a:cubicBezTo>
                      <a:pt x="11305" y="261"/>
                      <a:pt x="10769" y="420"/>
                      <a:pt x="10167" y="585"/>
                    </a:cubicBezTo>
                    <a:cubicBezTo>
                      <a:pt x="8978" y="960"/>
                      <a:pt x="7561" y="1556"/>
                      <a:pt x="6146" y="2580"/>
                    </a:cubicBezTo>
                    <a:cubicBezTo>
                      <a:pt x="4733" y="3595"/>
                      <a:pt x="3332" y="5031"/>
                      <a:pt x="2232" y="6874"/>
                    </a:cubicBezTo>
                    <a:cubicBezTo>
                      <a:pt x="1134" y="8711"/>
                      <a:pt x="327" y="10949"/>
                      <a:pt x="103" y="13400"/>
                    </a:cubicBezTo>
                    <a:cubicBezTo>
                      <a:pt x="29" y="14628"/>
                      <a:pt x="0" y="15891"/>
                      <a:pt x="223" y="17168"/>
                    </a:cubicBezTo>
                    <a:cubicBezTo>
                      <a:pt x="288" y="17815"/>
                      <a:pt x="475" y="18440"/>
                      <a:pt x="623" y="19083"/>
                    </a:cubicBezTo>
                    <a:cubicBezTo>
                      <a:pt x="702" y="19402"/>
                      <a:pt x="830" y="19710"/>
                      <a:pt x="932" y="20025"/>
                    </a:cubicBezTo>
                    <a:cubicBezTo>
                      <a:pt x="1038" y="20340"/>
                      <a:pt x="1142" y="20658"/>
                      <a:pt x="1293" y="20959"/>
                    </a:cubicBezTo>
                    <a:cubicBezTo>
                      <a:pt x="1431" y="21264"/>
                      <a:pt x="1570" y="21571"/>
                      <a:pt x="1710" y="21878"/>
                    </a:cubicBezTo>
                    <a:cubicBezTo>
                      <a:pt x="1877" y="22173"/>
                      <a:pt x="2046" y="22468"/>
                      <a:pt x="2214" y="22763"/>
                    </a:cubicBezTo>
                    <a:cubicBezTo>
                      <a:pt x="2372" y="23066"/>
                      <a:pt x="2572" y="23344"/>
                      <a:pt x="2771" y="23622"/>
                    </a:cubicBezTo>
                    <a:cubicBezTo>
                      <a:pt x="2977" y="23896"/>
                      <a:pt x="3149" y="24199"/>
                      <a:pt x="3385" y="24453"/>
                    </a:cubicBezTo>
                    <a:cubicBezTo>
                      <a:pt x="4239" y="25541"/>
                      <a:pt x="5296" y="26478"/>
                      <a:pt x="6444" y="27292"/>
                    </a:cubicBezTo>
                    <a:cubicBezTo>
                      <a:pt x="8671" y="28837"/>
                      <a:pt x="11418" y="29686"/>
                      <a:pt x="14168" y="29686"/>
                    </a:cubicBezTo>
                    <a:cubicBezTo>
                      <a:pt x="14281" y="29686"/>
                      <a:pt x="14394" y="29684"/>
                      <a:pt x="14507" y="29681"/>
                    </a:cubicBezTo>
                    <a:cubicBezTo>
                      <a:pt x="20198" y="29674"/>
                      <a:pt x="25890" y="29668"/>
                      <a:pt x="31225" y="29662"/>
                    </a:cubicBezTo>
                    <a:lnTo>
                      <a:pt x="35154" y="29657"/>
                    </a:lnTo>
                    <a:cubicBezTo>
                      <a:pt x="35460" y="29657"/>
                      <a:pt x="35764" y="29658"/>
                      <a:pt x="36067" y="29658"/>
                    </a:cubicBezTo>
                    <a:cubicBezTo>
                      <a:pt x="37035" y="29658"/>
                      <a:pt x="37990" y="29650"/>
                      <a:pt x="38919" y="29578"/>
                    </a:cubicBezTo>
                    <a:cubicBezTo>
                      <a:pt x="41375" y="29290"/>
                      <a:pt x="43573" y="28357"/>
                      <a:pt x="45322" y="27118"/>
                    </a:cubicBezTo>
                    <a:cubicBezTo>
                      <a:pt x="47062" y="25857"/>
                      <a:pt x="48353" y="24324"/>
                      <a:pt x="49256" y="22842"/>
                    </a:cubicBezTo>
                    <a:cubicBezTo>
                      <a:pt x="50178" y="21358"/>
                      <a:pt x="50682" y="19906"/>
                      <a:pt x="50988" y="18700"/>
                    </a:cubicBezTo>
                    <a:cubicBezTo>
                      <a:pt x="51062" y="18396"/>
                      <a:pt x="51130" y="18108"/>
                      <a:pt x="51196" y="17838"/>
                    </a:cubicBezTo>
                    <a:cubicBezTo>
                      <a:pt x="51236" y="17562"/>
                      <a:pt x="51275" y="17305"/>
                      <a:pt x="51310" y="17065"/>
                    </a:cubicBezTo>
                    <a:cubicBezTo>
                      <a:pt x="51344" y="16825"/>
                      <a:pt x="51376" y="16602"/>
                      <a:pt x="51404" y="16398"/>
                    </a:cubicBezTo>
                    <a:cubicBezTo>
                      <a:pt x="51427" y="16195"/>
                      <a:pt x="51426" y="16007"/>
                      <a:pt x="51437" y="15840"/>
                    </a:cubicBezTo>
                    <a:cubicBezTo>
                      <a:pt x="51468" y="15172"/>
                      <a:pt x="51485" y="14815"/>
                      <a:pt x="51485" y="14815"/>
                    </a:cubicBezTo>
                    <a:lnTo>
                      <a:pt x="51381" y="14815"/>
                    </a:lnTo>
                    <a:cubicBezTo>
                      <a:pt x="51381" y="14815"/>
                      <a:pt x="51347" y="15169"/>
                      <a:pt x="51285" y="15831"/>
                    </a:cubicBezTo>
                    <a:cubicBezTo>
                      <a:pt x="51266" y="15995"/>
                      <a:pt x="51258" y="16180"/>
                      <a:pt x="51227" y="16381"/>
                    </a:cubicBezTo>
                    <a:cubicBezTo>
                      <a:pt x="51187" y="16582"/>
                      <a:pt x="51146" y="16799"/>
                      <a:pt x="51100" y="17036"/>
                    </a:cubicBezTo>
                    <a:cubicBezTo>
                      <a:pt x="51054" y="17270"/>
                      <a:pt x="51005" y="17521"/>
                      <a:pt x="50951" y="17791"/>
                    </a:cubicBezTo>
                    <a:cubicBezTo>
                      <a:pt x="50877" y="18055"/>
                      <a:pt x="50799" y="18335"/>
                      <a:pt x="50716" y="18630"/>
                    </a:cubicBezTo>
                    <a:cubicBezTo>
                      <a:pt x="50372" y="19803"/>
                      <a:pt x="49827" y="21206"/>
                      <a:pt x="48880" y="22612"/>
                    </a:cubicBezTo>
                    <a:cubicBezTo>
                      <a:pt x="47837" y="24181"/>
                      <a:pt x="46508" y="25539"/>
                      <a:pt x="44964" y="26618"/>
                    </a:cubicBezTo>
                    <a:cubicBezTo>
                      <a:pt x="44097" y="27165"/>
                      <a:pt x="43173" y="27706"/>
                      <a:pt x="42133" y="28062"/>
                    </a:cubicBezTo>
                    <a:cubicBezTo>
                      <a:pt x="41112" y="28479"/>
                      <a:pt x="39980" y="28666"/>
                      <a:pt x="38878" y="28809"/>
                    </a:cubicBezTo>
                    <a:lnTo>
                      <a:pt x="37954" y="28839"/>
                    </a:lnTo>
                    <a:lnTo>
                      <a:pt x="37489" y="28854"/>
                    </a:lnTo>
                    <a:lnTo>
                      <a:pt x="37058" y="28844"/>
                    </a:lnTo>
                    <a:lnTo>
                      <a:pt x="35154" y="28804"/>
                    </a:lnTo>
                    <a:cubicBezTo>
                      <a:pt x="33870" y="28768"/>
                      <a:pt x="32558" y="28773"/>
                      <a:pt x="31224" y="28760"/>
                    </a:cubicBezTo>
                    <a:cubicBezTo>
                      <a:pt x="25889" y="28722"/>
                      <a:pt x="20197" y="28682"/>
                      <a:pt x="14507" y="28643"/>
                    </a:cubicBezTo>
                    <a:cubicBezTo>
                      <a:pt x="14372" y="28647"/>
                      <a:pt x="14237" y="28649"/>
                      <a:pt x="14103" y="28649"/>
                    </a:cubicBezTo>
                    <a:cubicBezTo>
                      <a:pt x="11534" y="28649"/>
                      <a:pt x="9071" y="27897"/>
                      <a:pt x="6992" y="26491"/>
                    </a:cubicBezTo>
                    <a:cubicBezTo>
                      <a:pt x="5918" y="25742"/>
                      <a:pt x="4922" y="24878"/>
                      <a:pt x="4114" y="23865"/>
                    </a:cubicBezTo>
                    <a:cubicBezTo>
                      <a:pt x="3890" y="23630"/>
                      <a:pt x="3728" y="23347"/>
                      <a:pt x="3533" y="23092"/>
                    </a:cubicBezTo>
                    <a:cubicBezTo>
                      <a:pt x="3344" y="22831"/>
                      <a:pt x="3153" y="22573"/>
                      <a:pt x="3002" y="22290"/>
                    </a:cubicBezTo>
                    <a:cubicBezTo>
                      <a:pt x="2841" y="22014"/>
                      <a:pt x="2680" y="21738"/>
                      <a:pt x="2521" y="21464"/>
                    </a:cubicBezTo>
                    <a:lnTo>
                      <a:pt x="2123" y="20602"/>
                    </a:lnTo>
                    <a:cubicBezTo>
                      <a:pt x="1979" y="20321"/>
                      <a:pt x="1877" y="20023"/>
                      <a:pt x="1776" y="19727"/>
                    </a:cubicBezTo>
                    <a:cubicBezTo>
                      <a:pt x="1677" y="19430"/>
                      <a:pt x="1553" y="19142"/>
                      <a:pt x="1476" y="18842"/>
                    </a:cubicBezTo>
                    <a:cubicBezTo>
                      <a:pt x="1337" y="18238"/>
                      <a:pt x="1147" y="17641"/>
                      <a:pt x="1073" y="17058"/>
                    </a:cubicBezTo>
                    <a:cubicBezTo>
                      <a:pt x="1029" y="16761"/>
                      <a:pt x="963" y="16483"/>
                      <a:pt x="933" y="16173"/>
                    </a:cubicBezTo>
                    <a:cubicBezTo>
                      <a:pt x="911" y="15856"/>
                      <a:pt x="890" y="15541"/>
                      <a:pt x="868" y="15228"/>
                    </a:cubicBezTo>
                    <a:lnTo>
                      <a:pt x="839" y="14796"/>
                    </a:lnTo>
                    <a:lnTo>
                      <a:pt x="850" y="14352"/>
                    </a:lnTo>
                    <a:cubicBezTo>
                      <a:pt x="858" y="14056"/>
                      <a:pt x="865" y="13762"/>
                      <a:pt x="872" y="13470"/>
                    </a:cubicBezTo>
                    <a:cubicBezTo>
                      <a:pt x="1031" y="11135"/>
                      <a:pt x="1750" y="8979"/>
                      <a:pt x="2761" y="7193"/>
                    </a:cubicBezTo>
                    <a:cubicBezTo>
                      <a:pt x="3783" y="5409"/>
                      <a:pt x="5075" y="3976"/>
                      <a:pt x="6405" y="2939"/>
                    </a:cubicBezTo>
                    <a:cubicBezTo>
                      <a:pt x="7739" y="1899"/>
                      <a:pt x="9099" y="1266"/>
                      <a:pt x="10248" y="854"/>
                    </a:cubicBezTo>
                    <a:cubicBezTo>
                      <a:pt x="10833" y="673"/>
                      <a:pt x="11354" y="496"/>
                      <a:pt x="11822" y="418"/>
                    </a:cubicBezTo>
                    <a:cubicBezTo>
                      <a:pt x="12288" y="320"/>
                      <a:pt x="12686" y="225"/>
                      <a:pt x="13021" y="209"/>
                    </a:cubicBezTo>
                    <a:lnTo>
                      <a:pt x="14041" y="107"/>
                    </a:lnTo>
                    <a:lnTo>
                      <a:pt x="140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1388725" y="1099825"/>
                <a:ext cx="1973375" cy="4377125"/>
              </a:xfrm>
              <a:custGeom>
                <a:avLst/>
                <a:gdLst/>
                <a:ahLst/>
                <a:cxnLst/>
                <a:rect l="l" t="t" r="r" b="b"/>
                <a:pathLst>
                  <a:path w="78935" h="175085" extrusionOk="0">
                    <a:moveTo>
                      <a:pt x="57084" y="0"/>
                    </a:moveTo>
                    <a:cubicBezTo>
                      <a:pt x="54845" y="0"/>
                      <a:pt x="53030" y="1588"/>
                      <a:pt x="52332" y="2943"/>
                    </a:cubicBezTo>
                    <a:cubicBezTo>
                      <a:pt x="51146" y="5245"/>
                      <a:pt x="52839" y="10577"/>
                      <a:pt x="53856" y="12428"/>
                    </a:cubicBezTo>
                    <a:cubicBezTo>
                      <a:pt x="54873" y="14280"/>
                      <a:pt x="57415" y="17817"/>
                      <a:pt x="55382" y="18322"/>
                    </a:cubicBezTo>
                    <a:cubicBezTo>
                      <a:pt x="55290" y="18344"/>
                      <a:pt x="55201" y="18356"/>
                      <a:pt x="55114" y="18356"/>
                    </a:cubicBezTo>
                    <a:cubicBezTo>
                      <a:pt x="53271" y="18356"/>
                      <a:pt x="52447" y="13378"/>
                      <a:pt x="51315" y="8555"/>
                    </a:cubicBezTo>
                    <a:cubicBezTo>
                      <a:pt x="50420" y="4742"/>
                      <a:pt x="49428" y="2944"/>
                      <a:pt x="47755" y="2944"/>
                    </a:cubicBezTo>
                    <a:cubicBezTo>
                      <a:pt x="47212" y="2944"/>
                      <a:pt x="46598" y="3133"/>
                      <a:pt x="45892" y="3504"/>
                    </a:cubicBezTo>
                    <a:cubicBezTo>
                      <a:pt x="43012" y="5020"/>
                      <a:pt x="44537" y="8724"/>
                      <a:pt x="45892" y="11586"/>
                    </a:cubicBezTo>
                    <a:cubicBezTo>
                      <a:pt x="47248" y="14449"/>
                      <a:pt x="47248" y="18153"/>
                      <a:pt x="47248" y="18153"/>
                    </a:cubicBezTo>
                    <a:cubicBezTo>
                      <a:pt x="47248" y="18153"/>
                      <a:pt x="46014" y="13836"/>
                      <a:pt x="44537" y="11923"/>
                    </a:cubicBezTo>
                    <a:cubicBezTo>
                      <a:pt x="43905" y="11103"/>
                      <a:pt x="43089" y="10701"/>
                      <a:pt x="42253" y="10701"/>
                    </a:cubicBezTo>
                    <a:cubicBezTo>
                      <a:pt x="41458" y="10701"/>
                      <a:pt x="40644" y="11065"/>
                      <a:pt x="39952" y="11780"/>
                    </a:cubicBezTo>
                    <a:cubicBezTo>
                      <a:pt x="38355" y="13432"/>
                      <a:pt x="39963" y="17815"/>
                      <a:pt x="39963" y="17815"/>
                    </a:cubicBezTo>
                    <a:cubicBezTo>
                      <a:pt x="39403" y="17537"/>
                      <a:pt x="38861" y="17412"/>
                      <a:pt x="38362" y="17412"/>
                    </a:cubicBezTo>
                    <a:cubicBezTo>
                      <a:pt x="36747" y="17412"/>
                      <a:pt x="35572" y="18720"/>
                      <a:pt x="35620" y="20384"/>
                    </a:cubicBezTo>
                    <a:cubicBezTo>
                      <a:pt x="35673" y="22184"/>
                      <a:pt x="37081" y="26908"/>
                      <a:pt x="37081" y="26908"/>
                    </a:cubicBezTo>
                    <a:cubicBezTo>
                      <a:pt x="33184" y="26908"/>
                      <a:pt x="33692" y="30782"/>
                      <a:pt x="33692" y="33981"/>
                    </a:cubicBezTo>
                    <a:cubicBezTo>
                      <a:pt x="33692" y="37180"/>
                      <a:pt x="36065" y="40968"/>
                      <a:pt x="36065" y="40968"/>
                    </a:cubicBezTo>
                    <a:cubicBezTo>
                      <a:pt x="38352" y="53344"/>
                      <a:pt x="44707" y="62437"/>
                      <a:pt x="46994" y="65973"/>
                    </a:cubicBezTo>
                    <a:cubicBezTo>
                      <a:pt x="49281" y="69508"/>
                      <a:pt x="51315" y="77086"/>
                      <a:pt x="51315" y="77086"/>
                    </a:cubicBezTo>
                    <a:cubicBezTo>
                      <a:pt x="47248" y="80370"/>
                      <a:pt x="0" y="136188"/>
                      <a:pt x="0" y="136188"/>
                    </a:cubicBezTo>
                    <a:lnTo>
                      <a:pt x="67926" y="175084"/>
                    </a:lnTo>
                    <a:lnTo>
                      <a:pt x="70461" y="100154"/>
                    </a:lnTo>
                    <a:cubicBezTo>
                      <a:pt x="78935" y="98639"/>
                      <a:pt x="78595" y="89379"/>
                      <a:pt x="78595" y="86852"/>
                    </a:cubicBezTo>
                    <a:cubicBezTo>
                      <a:pt x="78595" y="84327"/>
                      <a:pt x="74699" y="52503"/>
                      <a:pt x="74190" y="50483"/>
                    </a:cubicBezTo>
                    <a:cubicBezTo>
                      <a:pt x="73681" y="48461"/>
                      <a:pt x="70123" y="37854"/>
                      <a:pt x="69276" y="34319"/>
                    </a:cubicBezTo>
                    <a:cubicBezTo>
                      <a:pt x="68429" y="30782"/>
                      <a:pt x="67582" y="22699"/>
                      <a:pt x="67073" y="21016"/>
                    </a:cubicBezTo>
                    <a:cubicBezTo>
                      <a:pt x="66565" y="19332"/>
                      <a:pt x="65210" y="15628"/>
                      <a:pt x="64871" y="13776"/>
                    </a:cubicBezTo>
                    <a:cubicBezTo>
                      <a:pt x="64533" y="11923"/>
                      <a:pt x="66396" y="8219"/>
                      <a:pt x="62160" y="2943"/>
                    </a:cubicBezTo>
                    <a:cubicBezTo>
                      <a:pt x="60418" y="774"/>
                      <a:pt x="58647" y="0"/>
                      <a:pt x="57084" y="0"/>
                    </a:cubicBezTo>
                    <a:close/>
                  </a:path>
                </a:pathLst>
              </a:custGeom>
              <a:solidFill>
                <a:srgbClr val="9C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384825" y="1382050"/>
                <a:ext cx="10810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4324" h="3197" extrusionOk="0">
                    <a:moveTo>
                      <a:pt x="2400" y="1"/>
                    </a:moveTo>
                    <a:cubicBezTo>
                      <a:pt x="2126" y="1"/>
                      <a:pt x="1789" y="53"/>
                      <a:pt x="1384" y="201"/>
                    </a:cubicBezTo>
                    <a:cubicBezTo>
                      <a:pt x="638" y="475"/>
                      <a:pt x="1" y="1218"/>
                      <a:pt x="1" y="1802"/>
                    </a:cubicBezTo>
                    <a:cubicBezTo>
                      <a:pt x="1" y="1802"/>
                      <a:pt x="527" y="3197"/>
                      <a:pt x="1810" y="3197"/>
                    </a:cubicBezTo>
                    <a:cubicBezTo>
                      <a:pt x="2074" y="3197"/>
                      <a:pt x="2371" y="3137"/>
                      <a:pt x="2702" y="2994"/>
                    </a:cubicBezTo>
                    <a:cubicBezTo>
                      <a:pt x="4323" y="2292"/>
                      <a:pt x="4137" y="932"/>
                      <a:pt x="3338" y="287"/>
                    </a:cubicBezTo>
                    <a:cubicBezTo>
                      <a:pt x="3338" y="287"/>
                      <a:pt x="3043" y="1"/>
                      <a:pt x="2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708925" y="1116700"/>
                <a:ext cx="21272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7078" extrusionOk="0">
                    <a:moveTo>
                      <a:pt x="4638" y="0"/>
                    </a:moveTo>
                    <a:cubicBezTo>
                      <a:pt x="4369" y="0"/>
                      <a:pt x="4065" y="19"/>
                      <a:pt x="3718" y="60"/>
                    </a:cubicBezTo>
                    <a:cubicBezTo>
                      <a:pt x="2320" y="226"/>
                      <a:pt x="201" y="1562"/>
                      <a:pt x="1" y="3077"/>
                    </a:cubicBezTo>
                    <a:cubicBezTo>
                      <a:pt x="1" y="3077"/>
                      <a:pt x="1082" y="7078"/>
                      <a:pt x="4283" y="7078"/>
                    </a:cubicBezTo>
                    <a:cubicBezTo>
                      <a:pt x="4544" y="7078"/>
                      <a:pt x="4818" y="7051"/>
                      <a:pt x="5107" y="6994"/>
                    </a:cubicBezTo>
                    <a:cubicBezTo>
                      <a:pt x="8141" y="6395"/>
                      <a:pt x="8509" y="3557"/>
                      <a:pt x="6917" y="1177"/>
                    </a:cubicBezTo>
                    <a:cubicBezTo>
                      <a:pt x="6544" y="621"/>
                      <a:pt x="6177" y="0"/>
                      <a:pt x="46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287500" y="1546550"/>
                <a:ext cx="1027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3144" extrusionOk="0">
                    <a:moveTo>
                      <a:pt x="2549" y="1"/>
                    </a:moveTo>
                    <a:cubicBezTo>
                      <a:pt x="2265" y="1"/>
                      <a:pt x="1871" y="79"/>
                      <a:pt x="1385" y="368"/>
                    </a:cubicBezTo>
                    <a:cubicBezTo>
                      <a:pt x="979" y="610"/>
                      <a:pt x="1" y="1227"/>
                      <a:pt x="291" y="2061"/>
                    </a:cubicBezTo>
                    <a:cubicBezTo>
                      <a:pt x="291" y="2061"/>
                      <a:pt x="856" y="3143"/>
                      <a:pt x="1924" y="3143"/>
                    </a:cubicBezTo>
                    <a:cubicBezTo>
                      <a:pt x="2190" y="3143"/>
                      <a:pt x="2488" y="3076"/>
                      <a:pt x="2815" y="2909"/>
                    </a:cubicBezTo>
                    <a:cubicBezTo>
                      <a:pt x="4111" y="2246"/>
                      <a:pt x="3750" y="636"/>
                      <a:pt x="3069" y="110"/>
                    </a:cubicBezTo>
                    <a:cubicBezTo>
                      <a:pt x="3069" y="110"/>
                      <a:pt x="2886" y="1"/>
                      <a:pt x="2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2257050" y="1791800"/>
                <a:ext cx="702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133" extrusionOk="0">
                    <a:moveTo>
                      <a:pt x="1654" y="1"/>
                    </a:moveTo>
                    <a:cubicBezTo>
                      <a:pt x="1513" y="1"/>
                      <a:pt x="1349" y="15"/>
                      <a:pt x="1162" y="54"/>
                    </a:cubicBezTo>
                    <a:cubicBezTo>
                      <a:pt x="1162" y="54"/>
                      <a:pt x="259" y="333"/>
                      <a:pt x="0" y="815"/>
                    </a:cubicBezTo>
                    <a:cubicBezTo>
                      <a:pt x="0" y="815"/>
                      <a:pt x="231" y="2133"/>
                      <a:pt x="1253" y="2133"/>
                    </a:cubicBezTo>
                    <a:cubicBezTo>
                      <a:pt x="1388" y="2133"/>
                      <a:pt x="1537" y="2110"/>
                      <a:pt x="1701" y="2057"/>
                    </a:cubicBezTo>
                    <a:cubicBezTo>
                      <a:pt x="2810" y="1706"/>
                      <a:pt x="2797" y="792"/>
                      <a:pt x="2298" y="134"/>
                    </a:cubicBezTo>
                    <a:cubicBezTo>
                      <a:pt x="2298" y="134"/>
                      <a:pt x="2081" y="1"/>
                      <a:pt x="1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2513975" y="1187150"/>
                <a:ext cx="109575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181" extrusionOk="0">
                    <a:moveTo>
                      <a:pt x="2627" y="0"/>
                    </a:moveTo>
                    <a:cubicBezTo>
                      <a:pt x="2351" y="0"/>
                      <a:pt x="2001" y="40"/>
                      <a:pt x="1571" y="158"/>
                    </a:cubicBezTo>
                    <a:cubicBezTo>
                      <a:pt x="878" y="349"/>
                      <a:pt x="189" y="885"/>
                      <a:pt x="0" y="1467"/>
                    </a:cubicBezTo>
                    <a:cubicBezTo>
                      <a:pt x="0" y="1467"/>
                      <a:pt x="209" y="3180"/>
                      <a:pt x="1748" y="3180"/>
                    </a:cubicBezTo>
                    <a:cubicBezTo>
                      <a:pt x="1874" y="3180"/>
                      <a:pt x="2008" y="3169"/>
                      <a:pt x="2152" y="3144"/>
                    </a:cubicBezTo>
                    <a:cubicBezTo>
                      <a:pt x="4383" y="2762"/>
                      <a:pt x="4139" y="1177"/>
                      <a:pt x="3462" y="174"/>
                    </a:cubicBezTo>
                    <a:cubicBezTo>
                      <a:pt x="3462" y="174"/>
                      <a:pt x="3204" y="0"/>
                      <a:pt x="26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4003125" y="1099825"/>
                <a:ext cx="2227450" cy="4377125"/>
              </a:xfrm>
              <a:custGeom>
                <a:avLst/>
                <a:gdLst/>
                <a:ahLst/>
                <a:cxnLst/>
                <a:rect l="l" t="t" r="r" b="b"/>
                <a:pathLst>
                  <a:path w="89098" h="175085" extrusionOk="0">
                    <a:moveTo>
                      <a:pt x="21852" y="0"/>
                    </a:moveTo>
                    <a:cubicBezTo>
                      <a:pt x="20288" y="0"/>
                      <a:pt x="18518" y="774"/>
                      <a:pt x="16776" y="2943"/>
                    </a:cubicBezTo>
                    <a:cubicBezTo>
                      <a:pt x="12539" y="8219"/>
                      <a:pt x="14404" y="11923"/>
                      <a:pt x="14065" y="13775"/>
                    </a:cubicBezTo>
                    <a:cubicBezTo>
                      <a:pt x="13726" y="15628"/>
                      <a:pt x="12370" y="19332"/>
                      <a:pt x="11861" y="21016"/>
                    </a:cubicBezTo>
                    <a:cubicBezTo>
                      <a:pt x="11354" y="22699"/>
                      <a:pt x="10506" y="30782"/>
                      <a:pt x="9659" y="34318"/>
                    </a:cubicBezTo>
                    <a:cubicBezTo>
                      <a:pt x="8811" y="37853"/>
                      <a:pt x="5254" y="48461"/>
                      <a:pt x="4744" y="50482"/>
                    </a:cubicBezTo>
                    <a:cubicBezTo>
                      <a:pt x="4236" y="52502"/>
                      <a:pt x="340" y="84327"/>
                      <a:pt x="340" y="86852"/>
                    </a:cubicBezTo>
                    <a:cubicBezTo>
                      <a:pt x="340" y="89379"/>
                      <a:pt x="1" y="98639"/>
                      <a:pt x="8473" y="100154"/>
                    </a:cubicBezTo>
                    <a:lnTo>
                      <a:pt x="9455" y="175084"/>
                    </a:lnTo>
                    <a:lnTo>
                      <a:pt x="89098" y="145281"/>
                    </a:lnTo>
                    <a:cubicBezTo>
                      <a:pt x="89098" y="145281"/>
                      <a:pt x="31686" y="80370"/>
                      <a:pt x="27620" y="77086"/>
                    </a:cubicBezTo>
                    <a:cubicBezTo>
                      <a:pt x="27620" y="77086"/>
                      <a:pt x="29653" y="69508"/>
                      <a:pt x="31941" y="65973"/>
                    </a:cubicBezTo>
                    <a:cubicBezTo>
                      <a:pt x="34228" y="62437"/>
                      <a:pt x="40582" y="53344"/>
                      <a:pt x="42870" y="40968"/>
                    </a:cubicBezTo>
                    <a:cubicBezTo>
                      <a:pt x="42870" y="40968"/>
                      <a:pt x="45242" y="37180"/>
                      <a:pt x="45242" y="33981"/>
                    </a:cubicBezTo>
                    <a:cubicBezTo>
                      <a:pt x="45242" y="30782"/>
                      <a:pt x="45750" y="26908"/>
                      <a:pt x="41853" y="26908"/>
                    </a:cubicBezTo>
                    <a:cubicBezTo>
                      <a:pt x="41853" y="26908"/>
                      <a:pt x="43262" y="22184"/>
                      <a:pt x="43315" y="20384"/>
                    </a:cubicBezTo>
                    <a:cubicBezTo>
                      <a:pt x="43363" y="18720"/>
                      <a:pt x="42188" y="17412"/>
                      <a:pt x="40574" y="17412"/>
                    </a:cubicBezTo>
                    <a:cubicBezTo>
                      <a:pt x="40074" y="17412"/>
                      <a:pt x="39533" y="17537"/>
                      <a:pt x="38973" y="17815"/>
                    </a:cubicBezTo>
                    <a:cubicBezTo>
                      <a:pt x="38973" y="17815"/>
                      <a:pt x="40579" y="13432"/>
                      <a:pt x="38983" y="11780"/>
                    </a:cubicBezTo>
                    <a:cubicBezTo>
                      <a:pt x="38291" y="11065"/>
                      <a:pt x="37477" y="10701"/>
                      <a:pt x="36681" y="10701"/>
                    </a:cubicBezTo>
                    <a:cubicBezTo>
                      <a:pt x="35845" y="10701"/>
                      <a:pt x="35030" y="11103"/>
                      <a:pt x="34397" y="11923"/>
                    </a:cubicBezTo>
                    <a:cubicBezTo>
                      <a:pt x="32921" y="13836"/>
                      <a:pt x="31686" y="18153"/>
                      <a:pt x="31686" y="18153"/>
                    </a:cubicBezTo>
                    <a:cubicBezTo>
                      <a:pt x="31686" y="18153"/>
                      <a:pt x="31686" y="14449"/>
                      <a:pt x="33042" y="11586"/>
                    </a:cubicBezTo>
                    <a:cubicBezTo>
                      <a:pt x="34398" y="8724"/>
                      <a:pt x="35923" y="5020"/>
                      <a:pt x="33042" y="3504"/>
                    </a:cubicBezTo>
                    <a:cubicBezTo>
                      <a:pt x="32337" y="3133"/>
                      <a:pt x="31722" y="2944"/>
                      <a:pt x="31180" y="2944"/>
                    </a:cubicBezTo>
                    <a:cubicBezTo>
                      <a:pt x="29508" y="2944"/>
                      <a:pt x="28515" y="4742"/>
                      <a:pt x="27620" y="8555"/>
                    </a:cubicBezTo>
                    <a:cubicBezTo>
                      <a:pt x="26487" y="13378"/>
                      <a:pt x="25664" y="18356"/>
                      <a:pt x="23822" y="18356"/>
                    </a:cubicBezTo>
                    <a:cubicBezTo>
                      <a:pt x="23735" y="18356"/>
                      <a:pt x="23645" y="18344"/>
                      <a:pt x="23554" y="18322"/>
                    </a:cubicBezTo>
                    <a:cubicBezTo>
                      <a:pt x="21519" y="17817"/>
                      <a:pt x="24061" y="14280"/>
                      <a:pt x="25078" y="12428"/>
                    </a:cubicBezTo>
                    <a:cubicBezTo>
                      <a:pt x="26094" y="10577"/>
                      <a:pt x="27789" y="5245"/>
                      <a:pt x="26603" y="2943"/>
                    </a:cubicBezTo>
                    <a:cubicBezTo>
                      <a:pt x="25905" y="1588"/>
                      <a:pt x="24091" y="0"/>
                      <a:pt x="21852" y="0"/>
                    </a:cubicBezTo>
                    <a:close/>
                  </a:path>
                </a:pathLst>
              </a:custGeom>
              <a:solidFill>
                <a:srgbClr val="9C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4872325" y="1382050"/>
                <a:ext cx="10805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197" extrusionOk="0">
                    <a:moveTo>
                      <a:pt x="1922" y="1"/>
                    </a:moveTo>
                    <a:cubicBezTo>
                      <a:pt x="1280" y="1"/>
                      <a:pt x="985" y="287"/>
                      <a:pt x="984" y="287"/>
                    </a:cubicBezTo>
                    <a:cubicBezTo>
                      <a:pt x="185" y="932"/>
                      <a:pt x="0" y="2292"/>
                      <a:pt x="1620" y="2994"/>
                    </a:cubicBezTo>
                    <a:cubicBezTo>
                      <a:pt x="1951" y="3137"/>
                      <a:pt x="2248" y="3197"/>
                      <a:pt x="2513" y="3197"/>
                    </a:cubicBezTo>
                    <a:cubicBezTo>
                      <a:pt x="3796" y="3197"/>
                      <a:pt x="4322" y="1802"/>
                      <a:pt x="4322" y="1802"/>
                    </a:cubicBezTo>
                    <a:cubicBezTo>
                      <a:pt x="4322" y="1218"/>
                      <a:pt x="3686" y="475"/>
                      <a:pt x="2938" y="201"/>
                    </a:cubicBezTo>
                    <a:cubicBezTo>
                      <a:pt x="2534" y="53"/>
                      <a:pt x="2196" y="1"/>
                      <a:pt x="1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4443575" y="1116700"/>
                <a:ext cx="21272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7078" extrusionOk="0">
                    <a:moveTo>
                      <a:pt x="3871" y="0"/>
                    </a:moveTo>
                    <a:cubicBezTo>
                      <a:pt x="2331" y="0"/>
                      <a:pt x="1964" y="621"/>
                      <a:pt x="1592" y="1177"/>
                    </a:cubicBezTo>
                    <a:cubicBezTo>
                      <a:pt x="1" y="3557"/>
                      <a:pt x="368" y="6395"/>
                      <a:pt x="3402" y="6994"/>
                    </a:cubicBezTo>
                    <a:cubicBezTo>
                      <a:pt x="3691" y="7051"/>
                      <a:pt x="3966" y="7078"/>
                      <a:pt x="4226" y="7078"/>
                    </a:cubicBezTo>
                    <a:cubicBezTo>
                      <a:pt x="7428" y="7078"/>
                      <a:pt x="8509" y="3077"/>
                      <a:pt x="8509" y="3077"/>
                    </a:cubicBezTo>
                    <a:cubicBezTo>
                      <a:pt x="8309" y="1562"/>
                      <a:pt x="6189" y="226"/>
                      <a:pt x="4791" y="60"/>
                    </a:cubicBezTo>
                    <a:cubicBezTo>
                      <a:pt x="4445" y="19"/>
                      <a:pt x="4140" y="0"/>
                      <a:pt x="38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4974925" y="1546550"/>
                <a:ext cx="1028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144" extrusionOk="0">
                    <a:moveTo>
                      <a:pt x="1563" y="1"/>
                    </a:moveTo>
                    <a:cubicBezTo>
                      <a:pt x="1226" y="1"/>
                      <a:pt x="1043" y="110"/>
                      <a:pt x="1043" y="110"/>
                    </a:cubicBezTo>
                    <a:cubicBezTo>
                      <a:pt x="361" y="636"/>
                      <a:pt x="0" y="2246"/>
                      <a:pt x="1296" y="2909"/>
                    </a:cubicBezTo>
                    <a:cubicBezTo>
                      <a:pt x="1624" y="3076"/>
                      <a:pt x="1921" y="3143"/>
                      <a:pt x="2187" y="3143"/>
                    </a:cubicBezTo>
                    <a:cubicBezTo>
                      <a:pt x="3255" y="3143"/>
                      <a:pt x="3821" y="2061"/>
                      <a:pt x="3821" y="2061"/>
                    </a:cubicBezTo>
                    <a:cubicBezTo>
                      <a:pt x="4112" y="1227"/>
                      <a:pt x="3133" y="610"/>
                      <a:pt x="2726" y="368"/>
                    </a:cubicBezTo>
                    <a:cubicBezTo>
                      <a:pt x="2241" y="79"/>
                      <a:pt x="1847" y="1"/>
                      <a:pt x="15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5037900" y="1791800"/>
                <a:ext cx="70300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133" extrusionOk="0">
                    <a:moveTo>
                      <a:pt x="1156" y="1"/>
                    </a:moveTo>
                    <a:cubicBezTo>
                      <a:pt x="729" y="1"/>
                      <a:pt x="511" y="134"/>
                      <a:pt x="512" y="134"/>
                    </a:cubicBezTo>
                    <a:cubicBezTo>
                      <a:pt x="14" y="792"/>
                      <a:pt x="0" y="1706"/>
                      <a:pt x="1109" y="2057"/>
                    </a:cubicBezTo>
                    <a:cubicBezTo>
                      <a:pt x="1274" y="2110"/>
                      <a:pt x="1423" y="2133"/>
                      <a:pt x="1558" y="2133"/>
                    </a:cubicBezTo>
                    <a:cubicBezTo>
                      <a:pt x="2580" y="2133"/>
                      <a:pt x="2811" y="815"/>
                      <a:pt x="2811" y="815"/>
                    </a:cubicBezTo>
                    <a:cubicBezTo>
                      <a:pt x="2552" y="333"/>
                      <a:pt x="1649" y="54"/>
                      <a:pt x="1649" y="54"/>
                    </a:cubicBezTo>
                    <a:cubicBezTo>
                      <a:pt x="1462" y="15"/>
                      <a:pt x="1297" y="1"/>
                      <a:pt x="1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4741625" y="1187150"/>
                <a:ext cx="1096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3181" extrusionOk="0">
                    <a:moveTo>
                      <a:pt x="1758" y="0"/>
                    </a:moveTo>
                    <a:cubicBezTo>
                      <a:pt x="1181" y="0"/>
                      <a:pt x="923" y="174"/>
                      <a:pt x="923" y="174"/>
                    </a:cubicBezTo>
                    <a:cubicBezTo>
                      <a:pt x="246" y="1177"/>
                      <a:pt x="1" y="2762"/>
                      <a:pt x="2234" y="3144"/>
                    </a:cubicBezTo>
                    <a:cubicBezTo>
                      <a:pt x="2378" y="3169"/>
                      <a:pt x="2512" y="3180"/>
                      <a:pt x="2637" y="3180"/>
                    </a:cubicBezTo>
                    <a:cubicBezTo>
                      <a:pt x="4177" y="3180"/>
                      <a:pt x="4385" y="1467"/>
                      <a:pt x="4385" y="1467"/>
                    </a:cubicBezTo>
                    <a:cubicBezTo>
                      <a:pt x="4196" y="885"/>
                      <a:pt x="3507" y="349"/>
                      <a:pt x="2814" y="158"/>
                    </a:cubicBezTo>
                    <a:cubicBezTo>
                      <a:pt x="2384" y="40"/>
                      <a:pt x="2035" y="0"/>
                      <a:pt x="17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28"/>
            <p:cNvSpPr/>
            <p:nvPr/>
          </p:nvSpPr>
          <p:spPr>
            <a:xfrm>
              <a:off x="2903475" y="4664714"/>
              <a:ext cx="1296150" cy="547175"/>
            </a:xfrm>
            <a:custGeom>
              <a:avLst/>
              <a:gdLst/>
              <a:ahLst/>
              <a:cxnLst/>
              <a:rect l="l" t="t" r="r" b="b"/>
              <a:pathLst>
                <a:path w="51846" h="21887" extrusionOk="0">
                  <a:moveTo>
                    <a:pt x="18467" y="0"/>
                  </a:moveTo>
                  <a:lnTo>
                    <a:pt x="0" y="21340"/>
                  </a:lnTo>
                  <a:lnTo>
                    <a:pt x="51846" y="21887"/>
                  </a:lnTo>
                  <a:lnTo>
                    <a:pt x="50614" y="16963"/>
                  </a:lnTo>
                  <a:close/>
                </a:path>
              </a:pathLst>
            </a:custGeom>
            <a:solidFill>
              <a:srgbClr val="9C563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804925" y="4810064"/>
              <a:ext cx="1376500" cy="401825"/>
            </a:xfrm>
            <a:custGeom>
              <a:avLst/>
              <a:gdLst/>
              <a:ahLst/>
              <a:cxnLst/>
              <a:rect l="l" t="t" r="r" b="b"/>
              <a:pathLst>
                <a:path w="55060" h="16073" extrusionOk="0">
                  <a:moveTo>
                    <a:pt x="40081" y="0"/>
                  </a:moveTo>
                  <a:lnTo>
                    <a:pt x="55060" y="15868"/>
                  </a:lnTo>
                  <a:lnTo>
                    <a:pt x="0" y="16073"/>
                  </a:lnTo>
                  <a:lnTo>
                    <a:pt x="1300" y="12585"/>
                  </a:lnTo>
                  <a:close/>
                </a:path>
              </a:pathLst>
            </a:custGeom>
            <a:solidFill>
              <a:srgbClr val="9C5631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" name="Google Shape;219;p28">
            <a:extLst>
              <a:ext uri="{FF2B5EF4-FFF2-40B4-BE49-F238E27FC236}">
                <a16:creationId xmlns:a16="http://schemas.microsoft.com/office/drawing/2014/main" id="{C48BF5ED-4143-5A9A-AE0D-6FF95CBD389D}"/>
              </a:ext>
            </a:extLst>
          </p:cNvPr>
          <p:cNvSpPr txBox="1">
            <a:spLocks/>
          </p:cNvSpPr>
          <p:nvPr/>
        </p:nvSpPr>
        <p:spPr>
          <a:xfrm>
            <a:off x="837388" y="1252798"/>
            <a:ext cx="711586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altLang="zh-CN" sz="1600" dirty="0"/>
              <a:t>Elaine Da Silva &amp; Tiankun Deng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>
            <a:extLst>
              <a:ext uri="{FF2B5EF4-FFF2-40B4-BE49-F238E27FC236}">
                <a16:creationId xmlns:a16="http://schemas.microsoft.com/office/drawing/2014/main" id="{0D80F31E-5000-5697-06DD-32BFA40A2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Dictionary</a:t>
            </a:r>
            <a:endParaRPr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2343264-8567-A554-3594-372D8964D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883182"/>
              </p:ext>
            </p:extLst>
          </p:nvPr>
        </p:nvGraphicFramePr>
        <p:xfrm>
          <a:off x="3003982" y="1073143"/>
          <a:ext cx="3260725" cy="3901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6773607" imgH="20907477" progId="Excel.Sheet.12">
                  <p:embed/>
                </p:oleObj>
              </mc:Choice>
              <mc:Fallback>
                <p:oleObj name="Worksheet" r:id="rId3" imgW="16773607" imgH="20907477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2343264-8567-A554-3594-372D8964D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3982" y="1073143"/>
                        <a:ext cx="3260725" cy="3901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E507055F-BABE-2D61-87D1-E43B83AAF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F6EFC1B2-409E-C0A9-64DB-62A368546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101" y="2795827"/>
            <a:ext cx="3992398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Analysis &amp; Insights</a:t>
            </a:r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D295CBC5-A606-C009-309E-CAC0FC89614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57705" y="199982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33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Questions</a:t>
            </a:r>
            <a:endParaRPr lang="en-US" dirty="0"/>
          </a:p>
        </p:txBody>
      </p:sp>
      <p:sp>
        <p:nvSpPr>
          <p:cNvPr id="2" name="Google Shape;469;p35">
            <a:extLst>
              <a:ext uri="{FF2B5EF4-FFF2-40B4-BE49-F238E27FC236}">
                <a16:creationId xmlns:a16="http://schemas.microsoft.com/office/drawing/2014/main" id="{B0BFC8E0-849E-3693-11DE-0AA133D23738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35">
            <a:extLst>
              <a:ext uri="{FF2B5EF4-FFF2-40B4-BE49-F238E27FC236}">
                <a16:creationId xmlns:a16="http://schemas.microsoft.com/office/drawing/2014/main" id="{3039A815-DDAF-C4D5-BA9C-2138546B966D}"/>
              </a:ext>
            </a:extLst>
          </p:cNvPr>
          <p:cNvSpPr txBox="1">
            <a:spLocks/>
          </p:cNvSpPr>
          <p:nvPr/>
        </p:nvSpPr>
        <p:spPr>
          <a:xfrm>
            <a:off x="1429120" y="1324757"/>
            <a:ext cx="6453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/>
                </a:solidFill>
              </a:rPr>
              <a:t>Q</a:t>
            </a:r>
            <a:r>
              <a:rPr lang="en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A42CD-7493-BFA1-DBC7-B2C117A10A79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How does income influence food consumption patterns in the United States over the years?</a:t>
            </a:r>
            <a:endParaRPr lang="en-CA" sz="1600" dirty="0">
              <a:solidFill>
                <a:schemeClr val="accent1"/>
              </a:solidFill>
              <a:latin typeface="Catamaran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B054E-A9CB-8E86-80F3-D19BDFD7D1A9}"/>
              </a:ext>
            </a:extLst>
          </p:cNvPr>
          <p:cNvSpPr txBox="1"/>
          <p:nvPr/>
        </p:nvSpPr>
        <p:spPr>
          <a:xfrm>
            <a:off x="2109403" y="1963497"/>
            <a:ext cx="5243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</a:rPr>
              <a:t>Function, Loop, Conditionals, Read from csv files</a:t>
            </a:r>
            <a:endParaRPr lang="en-CA" sz="1600" dirty="0">
              <a:solidFill>
                <a:schemeClr val="accent1"/>
              </a:solidFill>
              <a:latin typeface="Catamaran"/>
            </a:endParaRPr>
          </a:p>
        </p:txBody>
      </p:sp>
      <p:pic>
        <p:nvPicPr>
          <p:cNvPr id="11" name="Picture 10" descr="A blue icon with arrows and a person and a gear&#10;&#10;Description automatically generated">
            <a:extLst>
              <a:ext uri="{FF2B5EF4-FFF2-40B4-BE49-F238E27FC236}">
                <a16:creationId xmlns:a16="http://schemas.microsoft.com/office/drawing/2014/main" id="{79EA3094-DD22-3952-1EA8-2E0972CA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07" y="1892775"/>
            <a:ext cx="560433" cy="560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C87C3-9335-36A9-33F8-A136C3C7B3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412" y="2700409"/>
            <a:ext cx="1390741" cy="229874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3656D8-9371-1749-678F-93453873F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9189"/>
              </p:ext>
            </p:extLst>
          </p:nvPr>
        </p:nvGraphicFramePr>
        <p:xfrm>
          <a:off x="2007040" y="2172991"/>
          <a:ext cx="6610124" cy="280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3D44F080-6CB4-25D4-E7F5-C8A335FA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70C3A0C5-83CD-18BD-B96B-2FC328507D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354FE115-0613-4D00-7510-8ED196506C9A}"/>
              </a:ext>
            </a:extLst>
          </p:cNvPr>
          <p:cNvSpPr/>
          <p:nvPr/>
        </p:nvSpPr>
        <p:spPr>
          <a:xfrm rot="10461772" flipH="1">
            <a:off x="1469916" y="107482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B8140-1DEE-AD14-807B-A04060CE4A9B}"/>
              </a:ext>
            </a:extLst>
          </p:cNvPr>
          <p:cNvSpPr txBox="1"/>
          <p:nvPr/>
        </p:nvSpPr>
        <p:spPr>
          <a:xfrm>
            <a:off x="2109403" y="104664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What is the average obesity rate across the United States over the years?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AC4F9D-5A31-FE9B-EED0-518EEEC463A5}"/>
              </a:ext>
            </a:extLst>
          </p:cNvPr>
          <p:cNvSpPr txBox="1"/>
          <p:nvPr/>
        </p:nvSpPr>
        <p:spPr>
          <a:xfrm>
            <a:off x="1295400" y="118820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Q2</a:t>
            </a:r>
          </a:p>
        </p:txBody>
      </p:sp>
      <p:pic>
        <p:nvPicPr>
          <p:cNvPr id="35" name="Picture 34" descr="A graph showing the amount of weight in the year&#10;&#10;Description automatically generated with medium confidence">
            <a:extLst>
              <a:ext uri="{FF2B5EF4-FFF2-40B4-BE49-F238E27FC236}">
                <a16:creationId xmlns:a16="http://schemas.microsoft.com/office/drawing/2014/main" id="{EB4C4FCA-409F-432B-8F2D-AA2AAAF8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97" y="2011293"/>
            <a:ext cx="5113072" cy="30502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0CD7E7-8528-8A40-3AD0-ED51378C49DC}"/>
              </a:ext>
            </a:extLst>
          </p:cNvPr>
          <p:cNvSpPr txBox="1"/>
          <p:nvPr/>
        </p:nvSpPr>
        <p:spPr>
          <a:xfrm>
            <a:off x="2109403" y="1631417"/>
            <a:ext cx="5243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tamaran"/>
              </a:rPr>
              <a:t>Numpy</a:t>
            </a:r>
            <a:r>
              <a:rPr lang="en-US" sz="1600" dirty="0">
                <a:solidFill>
                  <a:schemeClr val="accent1"/>
                </a:solidFill>
                <a:latin typeface="Catamaran"/>
              </a:rPr>
              <a:t> Array &amp; Related </a:t>
            </a:r>
            <a:r>
              <a:rPr lang="en-US" altLang="zh-CN" sz="1600" dirty="0">
                <a:solidFill>
                  <a:schemeClr val="accent1"/>
                </a:solidFill>
                <a:latin typeface="Catamaran"/>
              </a:rPr>
              <a:t>Functions</a:t>
            </a:r>
            <a:endParaRPr lang="en-CA" sz="1600" dirty="0">
              <a:solidFill>
                <a:schemeClr val="accent1"/>
              </a:solidFill>
              <a:latin typeface="Catamaran"/>
            </a:endParaRPr>
          </a:p>
        </p:txBody>
      </p:sp>
      <p:pic>
        <p:nvPicPr>
          <p:cNvPr id="37" name="Picture 36" descr="A blue icon with arrows and a person and a gear&#10;&#10;Description automatically generated">
            <a:extLst>
              <a:ext uri="{FF2B5EF4-FFF2-40B4-BE49-F238E27FC236}">
                <a16:creationId xmlns:a16="http://schemas.microsoft.com/office/drawing/2014/main" id="{CC33364A-D602-6484-E201-F7C15338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07" y="1560695"/>
            <a:ext cx="560433" cy="5604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E8D2C1-2BDB-13FA-8F13-B9A63D7EED0D}"/>
              </a:ext>
            </a:extLst>
          </p:cNvPr>
          <p:cNvSpPr txBox="1"/>
          <p:nvPr/>
        </p:nvSpPr>
        <p:spPr>
          <a:xfrm>
            <a:off x="6291630" y="2554746"/>
            <a:ext cx="3055620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CA" sz="1200" dirty="0"/>
              <a:t>Statistical Analysis of Obesity Rates (US):</a:t>
            </a:r>
          </a:p>
          <a:p>
            <a:r>
              <a:rPr lang="en-CA" sz="1200" dirty="0"/>
              <a:t>Mean Obesity Rate: 30.64%</a:t>
            </a:r>
          </a:p>
          <a:p>
            <a:r>
              <a:rPr lang="en-CA" sz="1200" dirty="0"/>
              <a:t>Standard Deviation: 6.30%</a:t>
            </a:r>
          </a:p>
          <a:p>
            <a:r>
              <a:rPr lang="en-CA" sz="1200" dirty="0"/>
              <a:t>Maximum Obesity Rate: 43.00%</a:t>
            </a:r>
          </a:p>
          <a:p>
            <a:r>
              <a:rPr lang="en-CA" sz="1200" dirty="0"/>
              <a:t>Minimum Obesity Rate: 8.70%</a:t>
            </a:r>
          </a:p>
          <a:p>
            <a:r>
              <a:rPr lang="en-CA" sz="1200" dirty="0"/>
              <a:t>Median Obesity Rate: 31.80%</a:t>
            </a:r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1CEA36C8-054A-41B1-0B26-CB05E6EEDD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8047455" y="3648534"/>
            <a:ext cx="953938" cy="13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5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A1571B2C-9189-D544-25D5-1842AE59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>
            <a:extLst>
              <a:ext uri="{FF2B5EF4-FFF2-40B4-BE49-F238E27FC236}">
                <a16:creationId xmlns:a16="http://schemas.microsoft.com/office/drawing/2014/main" id="{E7E9064B-6726-8BE0-1E45-676B42B50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Questions</a:t>
            </a:r>
            <a:endParaRPr lang="en-US" dirty="0"/>
          </a:p>
        </p:txBody>
      </p:sp>
      <p:sp>
        <p:nvSpPr>
          <p:cNvPr id="2" name="Google Shape;469;p35">
            <a:extLst>
              <a:ext uri="{FF2B5EF4-FFF2-40B4-BE49-F238E27FC236}">
                <a16:creationId xmlns:a16="http://schemas.microsoft.com/office/drawing/2014/main" id="{CA40CD8C-C597-DE05-F00E-DBED38523131}"/>
              </a:ext>
            </a:extLst>
          </p:cNvPr>
          <p:cNvSpPr/>
          <p:nvPr/>
        </p:nvSpPr>
        <p:spPr>
          <a:xfrm rot="10461772" flipH="1">
            <a:off x="1469916" y="102148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35">
            <a:extLst>
              <a:ext uri="{FF2B5EF4-FFF2-40B4-BE49-F238E27FC236}">
                <a16:creationId xmlns:a16="http://schemas.microsoft.com/office/drawing/2014/main" id="{B23682BE-61BA-743C-B0F1-B8BDBAFF30E5}"/>
              </a:ext>
            </a:extLst>
          </p:cNvPr>
          <p:cNvSpPr txBox="1">
            <a:spLocks/>
          </p:cNvSpPr>
          <p:nvPr/>
        </p:nvSpPr>
        <p:spPr>
          <a:xfrm>
            <a:off x="1429120" y="1111397"/>
            <a:ext cx="6453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/>
                </a:solidFill>
              </a:rPr>
              <a:t>Q3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16B5-469D-9D40-13D4-8D4066A05CCA}"/>
              </a:ext>
            </a:extLst>
          </p:cNvPr>
          <p:cNvSpPr txBox="1"/>
          <p:nvPr/>
        </p:nvSpPr>
        <p:spPr>
          <a:xfrm>
            <a:off x="2193223" y="1032369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What is the relationship between obesity rates and race in the United States?</a:t>
            </a:r>
            <a:endParaRPr lang="en-CA" sz="1600" dirty="0">
              <a:solidFill>
                <a:schemeClr val="accent1"/>
              </a:solidFill>
              <a:latin typeface="Catamaran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B4392-84A4-3F05-772B-1D927C382A76}"/>
              </a:ext>
            </a:extLst>
          </p:cNvPr>
          <p:cNvSpPr txBox="1"/>
          <p:nvPr/>
        </p:nvSpPr>
        <p:spPr>
          <a:xfrm>
            <a:off x="2193223" y="1620715"/>
            <a:ext cx="5243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</a:rPr>
              <a:t>Pandas </a:t>
            </a:r>
            <a:r>
              <a:rPr lang="en-US" sz="1600" dirty="0" err="1">
                <a:solidFill>
                  <a:schemeClr val="accent1"/>
                </a:solidFill>
                <a:latin typeface="Catamaran"/>
              </a:rPr>
              <a:t>Dataframe</a:t>
            </a:r>
            <a:r>
              <a:rPr lang="en-US" sz="1600" dirty="0">
                <a:solidFill>
                  <a:schemeClr val="accent1"/>
                </a:solidFill>
                <a:latin typeface="Catamaran"/>
              </a:rPr>
              <a:t> &amp; Related Functions</a:t>
            </a:r>
            <a:endParaRPr lang="en-CA" sz="1600" dirty="0">
              <a:solidFill>
                <a:schemeClr val="accent1"/>
              </a:solidFill>
              <a:latin typeface="Catamaran"/>
            </a:endParaRPr>
          </a:p>
        </p:txBody>
      </p:sp>
      <p:pic>
        <p:nvPicPr>
          <p:cNvPr id="11" name="Picture 10" descr="A blue icon with arrows and a person and a gear&#10;&#10;Description automatically generated">
            <a:extLst>
              <a:ext uri="{FF2B5EF4-FFF2-40B4-BE49-F238E27FC236}">
                <a16:creationId xmlns:a16="http://schemas.microsoft.com/office/drawing/2014/main" id="{27C661E9-1B4D-A125-4F86-BBF1A5A9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53" y="1509689"/>
            <a:ext cx="560433" cy="560433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850D4AAA-1B03-F677-9FAB-E837FD67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7595" y="3616192"/>
            <a:ext cx="1273958" cy="1307866"/>
          </a:xfrm>
          <a:prstGeom prst="rect">
            <a:avLst/>
          </a:prstGeom>
        </p:spPr>
      </p:pic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64CA0268-F4C3-A1CB-30F8-E32E173A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320" y="2070121"/>
            <a:ext cx="4183444" cy="31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EDE7E68A-72BD-BBB8-4327-20B1835D1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206D5479-A34F-45C9-7DA5-1ADEE0C148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084E26F2-70DA-D4B3-8682-609E92C6834F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B59D7-477E-4B45-9BD7-07266DEE48C6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What is the relationship between education levels and physical activity rates nationally?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23C1D7-9368-AF3B-E6F1-11E9E9CDE7D2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Q4</a:t>
            </a:r>
          </a:p>
        </p:txBody>
      </p:sp>
      <p:pic>
        <p:nvPicPr>
          <p:cNvPr id="6" name="Picture 5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8F89EBC9-CAA2-2B1F-28CD-E0ECD99A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07" y="2226403"/>
            <a:ext cx="7476413" cy="247819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74DCFFB-2D52-72D7-A9FC-A186667B3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18882" y="3124199"/>
            <a:ext cx="1314228" cy="13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BEC19577-35DD-2016-CBE8-E022F522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>
            <a:extLst>
              <a:ext uri="{FF2B5EF4-FFF2-40B4-BE49-F238E27FC236}">
                <a16:creationId xmlns:a16="http://schemas.microsoft.com/office/drawing/2014/main" id="{60AD1EB9-BB18-D39E-C27E-19AE7890C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Questions</a:t>
            </a:r>
            <a:endParaRPr lang="en-US" dirty="0"/>
          </a:p>
        </p:txBody>
      </p:sp>
      <p:sp>
        <p:nvSpPr>
          <p:cNvPr id="2" name="Google Shape;469;p35">
            <a:extLst>
              <a:ext uri="{FF2B5EF4-FFF2-40B4-BE49-F238E27FC236}">
                <a16:creationId xmlns:a16="http://schemas.microsoft.com/office/drawing/2014/main" id="{02C2949F-0055-EB94-76F2-A3C74047B33D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35">
            <a:extLst>
              <a:ext uri="{FF2B5EF4-FFF2-40B4-BE49-F238E27FC236}">
                <a16:creationId xmlns:a16="http://schemas.microsoft.com/office/drawing/2014/main" id="{13954697-0821-3256-F434-85826784560D}"/>
              </a:ext>
            </a:extLst>
          </p:cNvPr>
          <p:cNvSpPr txBox="1">
            <a:spLocks/>
          </p:cNvSpPr>
          <p:nvPr/>
        </p:nvSpPr>
        <p:spPr>
          <a:xfrm>
            <a:off x="1429120" y="1324757"/>
            <a:ext cx="6453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/>
                </a:solidFill>
              </a:rPr>
              <a:t>Q</a:t>
            </a:r>
            <a:r>
              <a:rPr lang="en" altLang="zh-CN" dirty="0">
                <a:solidFill>
                  <a:schemeClr val="accent6"/>
                </a:solidFill>
              </a:rPr>
              <a:t>5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DDDB9-7B2E-DC79-0590-B4FCCEB02C6B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What are the average obesity/overweight rates and physical activity rates in 2011 compared to 2021?</a:t>
            </a:r>
            <a:endParaRPr lang="en-CA" sz="1600" dirty="0">
              <a:solidFill>
                <a:schemeClr val="accent1"/>
              </a:solidFill>
              <a:latin typeface="Catamaran"/>
              <a:sym typeface="Catamaran"/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072A4D93-5EC5-CA8D-2FF6-1E6DBD7C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0" y="1885190"/>
            <a:ext cx="6499860" cy="2758933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FDC0867E-7428-BEA2-71CD-D70FE22FA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06029" y="3845035"/>
            <a:ext cx="1000811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3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D712BE5F-DA70-FA05-4A0A-CD8ACF07E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7C79A4F8-0E3F-0E1C-9C0A-2598AED32A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81A7AB83-CE3D-014C-50F7-D0A6CE822022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B4B4E-87AE-C696-72F4-36E04A5905E5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In California, how has physical activity participation changed across different age groups over the years?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4D8CC-8BCC-E4C5-9BF3-F4786950CC70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Q6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0B34E6-1614-9B2F-6A84-DE000D9F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1917764"/>
            <a:ext cx="4862379" cy="3182125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BC4097E8-CCDC-E474-177B-01FCCE93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72180" y="3175075"/>
            <a:ext cx="1059833" cy="15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E8ED7739-8BB6-4006-B5BF-2BA66A922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>
            <a:extLst>
              <a:ext uri="{FF2B5EF4-FFF2-40B4-BE49-F238E27FC236}">
                <a16:creationId xmlns:a16="http://schemas.microsoft.com/office/drawing/2014/main" id="{C712F700-2CD9-9F19-ECB5-3EE3B3E35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Questions</a:t>
            </a:r>
            <a:endParaRPr lang="en-US" dirty="0"/>
          </a:p>
        </p:txBody>
      </p:sp>
      <p:sp>
        <p:nvSpPr>
          <p:cNvPr id="2" name="Google Shape;469;p35">
            <a:extLst>
              <a:ext uri="{FF2B5EF4-FFF2-40B4-BE49-F238E27FC236}">
                <a16:creationId xmlns:a16="http://schemas.microsoft.com/office/drawing/2014/main" id="{CFE2A40B-2A33-E009-D7FE-2B52E67A1A09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35">
            <a:extLst>
              <a:ext uri="{FF2B5EF4-FFF2-40B4-BE49-F238E27FC236}">
                <a16:creationId xmlns:a16="http://schemas.microsoft.com/office/drawing/2014/main" id="{7B1AF4A9-122F-6A8C-4124-9BAAAF9F49D6}"/>
              </a:ext>
            </a:extLst>
          </p:cNvPr>
          <p:cNvSpPr txBox="1">
            <a:spLocks/>
          </p:cNvSpPr>
          <p:nvPr/>
        </p:nvSpPr>
        <p:spPr>
          <a:xfrm>
            <a:off x="1429120" y="1324757"/>
            <a:ext cx="6453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/>
                </a:solidFill>
              </a:rPr>
              <a:t>Q</a:t>
            </a:r>
            <a:r>
              <a:rPr lang="en" altLang="zh-CN" dirty="0">
                <a:solidFill>
                  <a:schemeClr val="accent6"/>
                </a:solidFill>
              </a:rPr>
              <a:t>7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AC4BA-CA9D-3A7A-7B16-6181EAD9CEE9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How do obesity and physical activity participation differ between genders in California in 2023?</a:t>
            </a:r>
            <a:endParaRPr lang="en-CA" sz="1600" dirty="0">
              <a:solidFill>
                <a:schemeClr val="accent1"/>
              </a:solidFill>
              <a:latin typeface="Catamaran"/>
              <a:sym typeface="Catamaran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B2D67E4-EEB4-71E3-C6C7-4E7BA81A4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662807"/>
              </p:ext>
            </p:extLst>
          </p:nvPr>
        </p:nvGraphicFramePr>
        <p:xfrm>
          <a:off x="2091916" y="2062316"/>
          <a:ext cx="2225040" cy="28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C4AA8CF-57C8-69CB-6BAC-B074CB9A0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893421"/>
              </p:ext>
            </p:extLst>
          </p:nvPr>
        </p:nvGraphicFramePr>
        <p:xfrm>
          <a:off x="4731159" y="2062316"/>
          <a:ext cx="2225040" cy="28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Picture 3">
            <a:extLst>
              <a:ext uri="{FF2B5EF4-FFF2-40B4-BE49-F238E27FC236}">
                <a16:creationId xmlns:a16="http://schemas.microsoft.com/office/drawing/2014/main" id="{39C0D902-E0A2-4E78-83B6-925E310C439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772400" y="3620583"/>
            <a:ext cx="1156474" cy="12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FE305F54-0718-56AE-277A-EFD7331A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AA51C743-A068-5511-2B54-6845B80650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0BD657B1-B45B-AB52-C9F6-CC171AB694C8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74AB0-77BF-B898-B084-2EF8E4C395DB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How do obesity rates in the U.S. correlate with educational attainment levels in Texas, Florida, and New York?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85F89-C836-09F1-F139-F029EC7F4EDE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Q8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E8E18D-8EFC-7D6C-0716-561611C0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791437"/>
            <a:ext cx="5880670" cy="350818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5419310-3913-E540-86CF-51AE6911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354" y="3304615"/>
            <a:ext cx="1542425" cy="13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1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Analyzed</a:t>
            </a:r>
            <a:endParaRPr/>
          </a:p>
        </p:txBody>
      </p:sp>
      <p:graphicFrame>
        <p:nvGraphicFramePr>
          <p:cNvPr id="3" name="Google Shape;646;p39">
            <a:extLst>
              <a:ext uri="{FF2B5EF4-FFF2-40B4-BE49-F238E27FC236}">
                <a16:creationId xmlns:a16="http://schemas.microsoft.com/office/drawing/2014/main" id="{EFAB4446-E9C2-4908-0BA2-33543C131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222217"/>
              </p:ext>
            </p:extLst>
          </p:nvPr>
        </p:nvGraphicFramePr>
        <p:xfrm>
          <a:off x="3453632" y="1508298"/>
          <a:ext cx="4259226" cy="2560260"/>
        </p:xfrm>
        <a:graphic>
          <a:graphicData uri="http://schemas.openxmlformats.org/drawingml/2006/table">
            <a:tbl>
              <a:tblPr>
                <a:noFill/>
                <a:tableStyleId>{C142D119-E9DB-4E63-BA01-71EEB47C2257}</a:tableStyleId>
              </a:tblPr>
              <a:tblGrid>
                <a:gridCol w="2168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chemeClr val="accent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Small Dataset</a:t>
                      </a:r>
                      <a:endParaRPr sz="1600" dirty="0">
                        <a:solidFill>
                          <a:schemeClr val="accent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Big Dataset</a:t>
                      </a:r>
                      <a:endParaRPr sz="1600" dirty="0">
                        <a:solidFill>
                          <a:schemeClr val="accent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Nutrition_Physical_Activity_and_Obesity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104,272 rows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33 columns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34,934 kb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2011-2023 year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yellow_tripdata_2015-01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A"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12,748,986 rows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19 columns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1,939,986 kb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A"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CA"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oogle Shape;647;p39">
            <a:extLst>
              <a:ext uri="{FF2B5EF4-FFF2-40B4-BE49-F238E27FC236}">
                <a16:creationId xmlns:a16="http://schemas.microsoft.com/office/drawing/2014/main" id="{5329163E-CBE7-2911-9D61-DA103570E61C}"/>
              </a:ext>
            </a:extLst>
          </p:cNvPr>
          <p:cNvGrpSpPr/>
          <p:nvPr/>
        </p:nvGrpSpPr>
        <p:grpSpPr>
          <a:xfrm>
            <a:off x="5163247" y="1610222"/>
            <a:ext cx="123086" cy="251252"/>
            <a:chOff x="-1919350" y="1532426"/>
            <a:chExt cx="190500" cy="440475"/>
          </a:xfrm>
        </p:grpSpPr>
        <p:sp>
          <p:nvSpPr>
            <p:cNvPr id="6" name="Google Shape;648;p39">
              <a:extLst>
                <a:ext uri="{FF2B5EF4-FFF2-40B4-BE49-F238E27FC236}">
                  <a16:creationId xmlns:a16="http://schemas.microsoft.com/office/drawing/2014/main" id="{28FA5EFC-5DDE-8071-AC1F-E1C5B4EF99F6}"/>
                </a:ext>
              </a:extLst>
            </p:cNvPr>
            <p:cNvSpPr/>
            <p:nvPr/>
          </p:nvSpPr>
          <p:spPr>
            <a:xfrm>
              <a:off x="-1919350" y="1532426"/>
              <a:ext cx="190500" cy="209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9;p39">
              <a:extLst>
                <a:ext uri="{FF2B5EF4-FFF2-40B4-BE49-F238E27FC236}">
                  <a16:creationId xmlns:a16="http://schemas.microsoft.com/office/drawing/2014/main" id="{93C6BFD7-E745-77C2-888A-E9FE0044CCC1}"/>
                </a:ext>
              </a:extLst>
            </p:cNvPr>
            <p:cNvSpPr/>
            <p:nvPr/>
          </p:nvSpPr>
          <p:spPr>
            <a:xfrm rot="10800000">
              <a:off x="-1919350" y="1763201"/>
              <a:ext cx="190500" cy="209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65EE3E4-88BF-7F68-0634-863EBD287EC1}"/>
              </a:ext>
            </a:extLst>
          </p:cNvPr>
          <p:cNvGrpSpPr/>
          <p:nvPr/>
        </p:nvGrpSpPr>
        <p:grpSpPr>
          <a:xfrm>
            <a:off x="6725615" y="1616232"/>
            <a:ext cx="800099" cy="251253"/>
            <a:chOff x="5042394" y="2183820"/>
            <a:chExt cx="1257300" cy="440475"/>
          </a:xfrm>
        </p:grpSpPr>
        <p:grpSp>
          <p:nvGrpSpPr>
            <p:cNvPr id="26" name="Google Shape;668;p39">
              <a:extLst>
                <a:ext uri="{FF2B5EF4-FFF2-40B4-BE49-F238E27FC236}">
                  <a16:creationId xmlns:a16="http://schemas.microsoft.com/office/drawing/2014/main" id="{AFD9A138-6A9E-D427-95F0-925A0F1E8CE2}"/>
                </a:ext>
              </a:extLst>
            </p:cNvPr>
            <p:cNvGrpSpPr/>
            <p:nvPr/>
          </p:nvGrpSpPr>
          <p:grpSpPr>
            <a:xfrm>
              <a:off x="5042394" y="2183820"/>
              <a:ext cx="190500" cy="440475"/>
              <a:chOff x="-1919350" y="1532426"/>
              <a:chExt cx="190500" cy="440475"/>
            </a:xfrm>
          </p:grpSpPr>
          <p:sp>
            <p:nvSpPr>
              <p:cNvPr id="27" name="Google Shape;669;p39">
                <a:extLst>
                  <a:ext uri="{FF2B5EF4-FFF2-40B4-BE49-F238E27FC236}">
                    <a16:creationId xmlns:a16="http://schemas.microsoft.com/office/drawing/2014/main" id="{96447D90-1AF8-F6A7-15EB-DC701893C993}"/>
                  </a:ext>
                </a:extLst>
              </p:cNvPr>
              <p:cNvSpPr/>
              <p:nvPr/>
            </p:nvSpPr>
            <p:spPr>
              <a:xfrm>
                <a:off x="-1919350" y="1532426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0;p39">
                <a:extLst>
                  <a:ext uri="{FF2B5EF4-FFF2-40B4-BE49-F238E27FC236}">
                    <a16:creationId xmlns:a16="http://schemas.microsoft.com/office/drawing/2014/main" id="{671DAFA0-9ADC-9766-B0F9-07B64B6FBA6C}"/>
                  </a:ext>
                </a:extLst>
              </p:cNvPr>
              <p:cNvSpPr/>
              <p:nvPr/>
            </p:nvSpPr>
            <p:spPr>
              <a:xfrm rot="10800000">
                <a:off x="-1919350" y="1763201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671;p39">
              <a:extLst>
                <a:ext uri="{FF2B5EF4-FFF2-40B4-BE49-F238E27FC236}">
                  <a16:creationId xmlns:a16="http://schemas.microsoft.com/office/drawing/2014/main" id="{3775CA39-EB3E-BC13-23A4-13F7FDE43F13}"/>
                </a:ext>
              </a:extLst>
            </p:cNvPr>
            <p:cNvGrpSpPr/>
            <p:nvPr/>
          </p:nvGrpSpPr>
          <p:grpSpPr>
            <a:xfrm>
              <a:off x="5309094" y="2183820"/>
              <a:ext cx="190500" cy="440475"/>
              <a:chOff x="-1919350" y="1532426"/>
              <a:chExt cx="190500" cy="440475"/>
            </a:xfrm>
          </p:grpSpPr>
          <p:sp>
            <p:nvSpPr>
              <p:cNvPr id="30" name="Google Shape;672;p39">
                <a:extLst>
                  <a:ext uri="{FF2B5EF4-FFF2-40B4-BE49-F238E27FC236}">
                    <a16:creationId xmlns:a16="http://schemas.microsoft.com/office/drawing/2014/main" id="{10A53BCF-D0A6-1CC4-ADA1-9AC90CDCB50B}"/>
                  </a:ext>
                </a:extLst>
              </p:cNvPr>
              <p:cNvSpPr/>
              <p:nvPr/>
            </p:nvSpPr>
            <p:spPr>
              <a:xfrm>
                <a:off x="-1919350" y="1532426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3;p39">
                <a:extLst>
                  <a:ext uri="{FF2B5EF4-FFF2-40B4-BE49-F238E27FC236}">
                    <a16:creationId xmlns:a16="http://schemas.microsoft.com/office/drawing/2014/main" id="{0FF4CE4D-F1EE-6230-973A-C68BC5EE01E3}"/>
                  </a:ext>
                </a:extLst>
              </p:cNvPr>
              <p:cNvSpPr/>
              <p:nvPr/>
            </p:nvSpPr>
            <p:spPr>
              <a:xfrm rot="10800000">
                <a:off x="-1919350" y="1763201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674;p39">
              <a:extLst>
                <a:ext uri="{FF2B5EF4-FFF2-40B4-BE49-F238E27FC236}">
                  <a16:creationId xmlns:a16="http://schemas.microsoft.com/office/drawing/2014/main" id="{55AFCB0A-A809-513D-5D8C-F2C1A3E84661}"/>
                </a:ext>
              </a:extLst>
            </p:cNvPr>
            <p:cNvGrpSpPr/>
            <p:nvPr/>
          </p:nvGrpSpPr>
          <p:grpSpPr>
            <a:xfrm>
              <a:off x="5575794" y="2183820"/>
              <a:ext cx="190500" cy="440475"/>
              <a:chOff x="-1919350" y="1532426"/>
              <a:chExt cx="190500" cy="440475"/>
            </a:xfrm>
          </p:grpSpPr>
          <p:sp>
            <p:nvSpPr>
              <p:cNvPr id="33" name="Google Shape;675;p39">
                <a:extLst>
                  <a:ext uri="{FF2B5EF4-FFF2-40B4-BE49-F238E27FC236}">
                    <a16:creationId xmlns:a16="http://schemas.microsoft.com/office/drawing/2014/main" id="{FAB40E9D-07C0-3D18-F66F-F9BF9B9C1E40}"/>
                  </a:ext>
                </a:extLst>
              </p:cNvPr>
              <p:cNvSpPr/>
              <p:nvPr/>
            </p:nvSpPr>
            <p:spPr>
              <a:xfrm>
                <a:off x="-1919350" y="1532426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6;p39">
                <a:extLst>
                  <a:ext uri="{FF2B5EF4-FFF2-40B4-BE49-F238E27FC236}">
                    <a16:creationId xmlns:a16="http://schemas.microsoft.com/office/drawing/2014/main" id="{CF947DE8-5252-EAF6-8844-BD0BF0A12B17}"/>
                  </a:ext>
                </a:extLst>
              </p:cNvPr>
              <p:cNvSpPr/>
              <p:nvPr/>
            </p:nvSpPr>
            <p:spPr>
              <a:xfrm rot="10800000">
                <a:off x="-1919350" y="1763201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677;p39">
              <a:extLst>
                <a:ext uri="{FF2B5EF4-FFF2-40B4-BE49-F238E27FC236}">
                  <a16:creationId xmlns:a16="http://schemas.microsoft.com/office/drawing/2014/main" id="{F0B8A8ED-A09A-6DD3-1761-D690F305E02D}"/>
                </a:ext>
              </a:extLst>
            </p:cNvPr>
            <p:cNvGrpSpPr/>
            <p:nvPr/>
          </p:nvGrpSpPr>
          <p:grpSpPr>
            <a:xfrm>
              <a:off x="5842494" y="2183820"/>
              <a:ext cx="190500" cy="440475"/>
              <a:chOff x="-1919350" y="1532426"/>
              <a:chExt cx="190500" cy="440475"/>
            </a:xfrm>
          </p:grpSpPr>
          <p:sp>
            <p:nvSpPr>
              <p:cNvPr id="36" name="Google Shape;678;p39">
                <a:extLst>
                  <a:ext uri="{FF2B5EF4-FFF2-40B4-BE49-F238E27FC236}">
                    <a16:creationId xmlns:a16="http://schemas.microsoft.com/office/drawing/2014/main" id="{68E2A20C-F58A-8691-D4E7-153CCBBE9547}"/>
                  </a:ext>
                </a:extLst>
              </p:cNvPr>
              <p:cNvSpPr/>
              <p:nvPr/>
            </p:nvSpPr>
            <p:spPr>
              <a:xfrm>
                <a:off x="-1919350" y="1532426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79;p39">
                <a:extLst>
                  <a:ext uri="{FF2B5EF4-FFF2-40B4-BE49-F238E27FC236}">
                    <a16:creationId xmlns:a16="http://schemas.microsoft.com/office/drawing/2014/main" id="{4197AC2E-BD0E-805B-C392-CBB6EEABE8A8}"/>
                  </a:ext>
                </a:extLst>
              </p:cNvPr>
              <p:cNvSpPr/>
              <p:nvPr/>
            </p:nvSpPr>
            <p:spPr>
              <a:xfrm rot="10800000">
                <a:off x="-1919350" y="1763201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680;p39">
              <a:extLst>
                <a:ext uri="{FF2B5EF4-FFF2-40B4-BE49-F238E27FC236}">
                  <a16:creationId xmlns:a16="http://schemas.microsoft.com/office/drawing/2014/main" id="{1D569675-A2D3-F7DA-9E4E-2444B0E7D386}"/>
                </a:ext>
              </a:extLst>
            </p:cNvPr>
            <p:cNvGrpSpPr/>
            <p:nvPr/>
          </p:nvGrpSpPr>
          <p:grpSpPr>
            <a:xfrm>
              <a:off x="6109194" y="2183820"/>
              <a:ext cx="190500" cy="440475"/>
              <a:chOff x="-1919350" y="1532426"/>
              <a:chExt cx="190500" cy="440475"/>
            </a:xfrm>
          </p:grpSpPr>
          <p:sp>
            <p:nvSpPr>
              <p:cNvPr id="39" name="Google Shape;681;p39">
                <a:extLst>
                  <a:ext uri="{FF2B5EF4-FFF2-40B4-BE49-F238E27FC236}">
                    <a16:creationId xmlns:a16="http://schemas.microsoft.com/office/drawing/2014/main" id="{67F299E1-5ECA-E14F-D1D2-4124A7901136}"/>
                  </a:ext>
                </a:extLst>
              </p:cNvPr>
              <p:cNvSpPr/>
              <p:nvPr/>
            </p:nvSpPr>
            <p:spPr>
              <a:xfrm>
                <a:off x="-1919350" y="1532426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2;p39">
                <a:extLst>
                  <a:ext uri="{FF2B5EF4-FFF2-40B4-BE49-F238E27FC236}">
                    <a16:creationId xmlns:a16="http://schemas.microsoft.com/office/drawing/2014/main" id="{BB5F0017-83F0-4465-C0E5-33BB67555BD5}"/>
                  </a:ext>
                </a:extLst>
              </p:cNvPr>
              <p:cNvSpPr/>
              <p:nvPr/>
            </p:nvSpPr>
            <p:spPr>
              <a:xfrm rot="10800000">
                <a:off x="-1919350" y="1763201"/>
                <a:ext cx="190500" cy="209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683;p39">
            <a:extLst>
              <a:ext uri="{FF2B5EF4-FFF2-40B4-BE49-F238E27FC236}">
                <a16:creationId xmlns:a16="http://schemas.microsoft.com/office/drawing/2014/main" id="{8810AC57-5836-7620-BCE8-F6F85288F2B0}"/>
              </a:ext>
            </a:extLst>
          </p:cNvPr>
          <p:cNvSpPr/>
          <p:nvPr/>
        </p:nvSpPr>
        <p:spPr>
          <a:xfrm>
            <a:off x="1489710" y="1508298"/>
            <a:ext cx="1943100" cy="21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84;p39">
            <a:extLst>
              <a:ext uri="{FF2B5EF4-FFF2-40B4-BE49-F238E27FC236}">
                <a16:creationId xmlns:a16="http://schemas.microsoft.com/office/drawing/2014/main" id="{E0C73182-BF45-1B29-783F-D7E6FA2119CD}"/>
              </a:ext>
            </a:extLst>
          </p:cNvPr>
          <p:cNvSpPr txBox="1"/>
          <p:nvPr/>
        </p:nvSpPr>
        <p:spPr>
          <a:xfrm>
            <a:off x="1523010" y="1898835"/>
            <a:ext cx="18765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accent6"/>
                </a:solidFill>
                <a:latin typeface="Lilita One"/>
                <a:ea typeface="Lilita One"/>
                <a:cs typeface="Lilita One"/>
                <a:sym typeface="Lilita One"/>
              </a:rPr>
              <a:t>Datasets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7587B594-6525-DBB5-BBC8-2B935A8F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69" y="2297458"/>
            <a:ext cx="1146103" cy="11461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F1738163-7312-3C2E-FD2D-A7AA9221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>
            <a:extLst>
              <a:ext uri="{FF2B5EF4-FFF2-40B4-BE49-F238E27FC236}">
                <a16:creationId xmlns:a16="http://schemas.microsoft.com/office/drawing/2014/main" id="{D84E5709-40C1-49D5-7310-0752DE333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Questions</a:t>
            </a:r>
            <a:endParaRPr lang="en-US" dirty="0"/>
          </a:p>
        </p:txBody>
      </p:sp>
      <p:sp>
        <p:nvSpPr>
          <p:cNvPr id="2" name="Google Shape;469;p35">
            <a:extLst>
              <a:ext uri="{FF2B5EF4-FFF2-40B4-BE49-F238E27FC236}">
                <a16:creationId xmlns:a16="http://schemas.microsoft.com/office/drawing/2014/main" id="{DBC513AC-2AE3-700F-3D22-CAF996A90F64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8;p35">
            <a:extLst>
              <a:ext uri="{FF2B5EF4-FFF2-40B4-BE49-F238E27FC236}">
                <a16:creationId xmlns:a16="http://schemas.microsoft.com/office/drawing/2014/main" id="{AAB9CC00-B309-9F9D-D7A6-285F305E1D0C}"/>
              </a:ext>
            </a:extLst>
          </p:cNvPr>
          <p:cNvSpPr txBox="1">
            <a:spLocks/>
          </p:cNvSpPr>
          <p:nvPr/>
        </p:nvSpPr>
        <p:spPr>
          <a:xfrm>
            <a:off x="1429120" y="1324757"/>
            <a:ext cx="6453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/>
                </a:solidFill>
              </a:rPr>
              <a:t>Q</a:t>
            </a:r>
            <a:r>
              <a:rPr lang="en" altLang="zh-CN" dirty="0">
                <a:solidFill>
                  <a:schemeClr val="accent6"/>
                </a:solidFill>
              </a:rPr>
              <a:t>9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097CC-F5E3-902A-144F-E68CB606B323}"/>
              </a:ext>
            </a:extLst>
          </p:cNvPr>
          <p:cNvSpPr txBox="1"/>
          <p:nvPr/>
        </p:nvSpPr>
        <p:spPr>
          <a:xfrm>
            <a:off x="2109403" y="1206662"/>
            <a:ext cx="5243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How do muscle-building exercise compare across Texas, Florida, and New York?</a:t>
            </a:r>
            <a:endParaRPr lang="en-CA" sz="1600" dirty="0">
              <a:solidFill>
                <a:schemeClr val="accent1"/>
              </a:solidFill>
              <a:latin typeface="Catamaran"/>
              <a:sym typeface="Catamar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59987C-0BFA-8B45-A11F-36A4C266369D}"/>
              </a:ext>
            </a:extLst>
          </p:cNvPr>
          <p:cNvGrpSpPr/>
          <p:nvPr/>
        </p:nvGrpSpPr>
        <p:grpSpPr>
          <a:xfrm>
            <a:off x="1245677" y="2108432"/>
            <a:ext cx="6652645" cy="2479204"/>
            <a:chOff x="1142615" y="2062316"/>
            <a:chExt cx="7503526" cy="2836655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28789040-8926-8AB6-2F38-FFA2E3859E1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6123964"/>
                </p:ext>
              </p:extLst>
            </p:nvPr>
          </p:nvGraphicFramePr>
          <p:xfrm>
            <a:off x="1142615" y="2062316"/>
            <a:ext cx="2225040" cy="28366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28889F60-1ABB-B001-3280-29F2E377DF8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8695652"/>
                </p:ext>
              </p:extLst>
            </p:nvPr>
          </p:nvGraphicFramePr>
          <p:xfrm>
            <a:off x="3781858" y="2062316"/>
            <a:ext cx="2225040" cy="28366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5AD850B2-CFDB-564B-A561-843D8394BF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66411434"/>
                </p:ext>
              </p:extLst>
            </p:nvPr>
          </p:nvGraphicFramePr>
          <p:xfrm>
            <a:off x="6421101" y="2062316"/>
            <a:ext cx="2225040" cy="28366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7A9798F5-34B1-9833-881E-C24C71263D0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274237" y="3462334"/>
            <a:ext cx="640243" cy="14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B6538A92-0CD1-31AA-20A6-7D1B4FD1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35A14984-9101-2ADF-50BC-3F2A24B0A3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08F7E51E-8417-0CFD-8180-E0E0B7AE44BF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92445-43A3-6189-13EC-4CD918243D95}"/>
              </a:ext>
            </a:extLst>
          </p:cNvPr>
          <p:cNvSpPr txBox="1"/>
          <p:nvPr/>
        </p:nvSpPr>
        <p:spPr>
          <a:xfrm>
            <a:off x="2109402" y="1206662"/>
            <a:ext cx="5891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Which are the top and bottom three US states in terms of obesity rates, physical activity levels, and fruit and vegetable consumption?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6EAF6-ACF9-0290-2E04-59374EAE50F8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Q10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52DE85-EC07-2BD4-5F7E-5EB79A074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305003"/>
              </p:ext>
            </p:extLst>
          </p:nvPr>
        </p:nvGraphicFramePr>
        <p:xfrm>
          <a:off x="2459469" y="2132774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78B056-F6E3-91C2-1426-2ABCE59AE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954782"/>
              </p:ext>
            </p:extLst>
          </p:nvPr>
        </p:nvGraphicFramePr>
        <p:xfrm>
          <a:off x="4859770" y="2131948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040BF1-0ACF-9BEB-1D5B-BA7260DE777B}"/>
              </a:ext>
            </a:extLst>
          </p:cNvPr>
          <p:cNvSpPr txBox="1"/>
          <p:nvPr/>
        </p:nvSpPr>
        <p:spPr>
          <a:xfrm>
            <a:off x="3314033" y="4228274"/>
            <a:ext cx="30914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r>
              <a:rPr lang="en-CA" sz="1600" dirty="0">
                <a:solidFill>
                  <a:schemeClr val="accent1"/>
                </a:solidFill>
                <a:latin typeface="Catamaran"/>
              </a:rPr>
              <a:t>=== Weight-related </a:t>
            </a:r>
            <a:r>
              <a:rPr lang="en-US" altLang="zh-CN" sz="1600" dirty="0">
                <a:solidFill>
                  <a:schemeClr val="accent1"/>
                </a:solidFill>
                <a:latin typeface="Catamaran"/>
              </a:rPr>
              <a:t>Issues</a:t>
            </a:r>
            <a:r>
              <a:rPr lang="en-CA" sz="1600" dirty="0">
                <a:solidFill>
                  <a:schemeClr val="accent1"/>
                </a:solidFill>
                <a:latin typeface="Catamaran"/>
              </a:rPr>
              <a:t> ===</a:t>
            </a:r>
          </a:p>
          <a:p>
            <a:endParaRPr lang="en-CA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91EC62A-73F4-22F9-6257-B09D428ABB6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flipH="1">
            <a:off x="7712952" y="3418471"/>
            <a:ext cx="964218" cy="119778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EAFA7D0-90EC-590B-A421-1847B67C6B6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28700" y="4084190"/>
            <a:ext cx="1196340" cy="16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9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3D7B0015-A0B0-A533-48A0-109FCD4C7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21AB81E9-BCA0-F077-2CD2-91A1A395EE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6BE03891-7178-6548-2E90-8AAD2DF90E26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C0D1C-D227-FC9C-8F95-16D18A02442D}"/>
              </a:ext>
            </a:extLst>
          </p:cNvPr>
          <p:cNvSpPr txBox="1"/>
          <p:nvPr/>
        </p:nvSpPr>
        <p:spPr>
          <a:xfrm>
            <a:off x="2109402" y="1206662"/>
            <a:ext cx="5891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Which are the top and bottom three US states in terms of obesity rates, physical activity levels, and fruit and vegetable consumption?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7C0676-D92B-B1C9-60FF-643C94622CE1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Q10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6C75EFF-364B-A15E-73E1-C35DA663D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091222"/>
              </p:ext>
            </p:extLst>
          </p:nvPr>
        </p:nvGraphicFramePr>
        <p:xfrm>
          <a:off x="2459469" y="2132774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5A48F9F-4486-8D9E-3CB5-1C3FD0E96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937250"/>
              </p:ext>
            </p:extLst>
          </p:nvPr>
        </p:nvGraphicFramePr>
        <p:xfrm>
          <a:off x="4859770" y="2131948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36E85B-AECA-0F08-04D8-5B7AB074E18C}"/>
              </a:ext>
            </a:extLst>
          </p:cNvPr>
          <p:cNvSpPr txBox="1"/>
          <p:nvPr/>
        </p:nvSpPr>
        <p:spPr>
          <a:xfrm>
            <a:off x="3314032" y="4228274"/>
            <a:ext cx="45345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r>
              <a:rPr lang="en-CA" sz="1600" dirty="0">
                <a:solidFill>
                  <a:schemeClr val="accent1"/>
                </a:solidFill>
                <a:latin typeface="Catamaran"/>
              </a:rPr>
              <a:t>=== Physical Activity-related </a:t>
            </a:r>
            <a:r>
              <a:rPr lang="en-US" altLang="zh-CN" sz="1600" dirty="0">
                <a:solidFill>
                  <a:schemeClr val="accent1"/>
                </a:solidFill>
                <a:latin typeface="Catamaran"/>
              </a:rPr>
              <a:t>Matter</a:t>
            </a:r>
            <a:r>
              <a:rPr lang="en-CA" sz="1600" dirty="0">
                <a:solidFill>
                  <a:schemeClr val="accent1"/>
                </a:solidFill>
                <a:latin typeface="Catamaran"/>
              </a:rPr>
              <a:t>s ===</a:t>
            </a:r>
          </a:p>
          <a:p>
            <a:endParaRPr lang="en-CA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D9FCDC3-5EB8-44B1-DBC9-ECAF6AA209A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528222" y="3084024"/>
            <a:ext cx="1196340" cy="16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4A66767A-14E9-D223-CE62-96F2FA03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>
            <a:extLst>
              <a:ext uri="{FF2B5EF4-FFF2-40B4-BE49-F238E27FC236}">
                <a16:creationId xmlns:a16="http://schemas.microsoft.com/office/drawing/2014/main" id="{C4484A5F-F491-AA17-A722-F1125DAD2B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17" name="Google Shape;469;p35">
            <a:extLst>
              <a:ext uri="{FF2B5EF4-FFF2-40B4-BE49-F238E27FC236}">
                <a16:creationId xmlns:a16="http://schemas.microsoft.com/office/drawing/2014/main" id="{B156FB81-3FAE-9BD3-7F56-DE8B9185812B}"/>
              </a:ext>
            </a:extLst>
          </p:cNvPr>
          <p:cNvSpPr/>
          <p:nvPr/>
        </p:nvSpPr>
        <p:spPr>
          <a:xfrm rot="10461772" flipH="1">
            <a:off x="1469916" y="1234848"/>
            <a:ext cx="598691" cy="50406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A4E61-D1FA-9D3C-B98C-DBC85E653A89}"/>
              </a:ext>
            </a:extLst>
          </p:cNvPr>
          <p:cNvSpPr txBox="1"/>
          <p:nvPr/>
        </p:nvSpPr>
        <p:spPr>
          <a:xfrm>
            <a:off x="2109402" y="1206662"/>
            <a:ext cx="5891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tamaran"/>
                <a:sym typeface="Catamaran"/>
              </a:rPr>
              <a:t>Which are the top and bottom three US states in terms of obesity rates, physical activity levels, and fruit and vegetable consumption?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00B0A-1C1A-55F0-A513-CA3B6161B7D0}"/>
              </a:ext>
            </a:extLst>
          </p:cNvPr>
          <p:cNvSpPr txBox="1"/>
          <p:nvPr/>
        </p:nvSpPr>
        <p:spPr>
          <a:xfrm>
            <a:off x="1295400" y="1332989"/>
            <a:ext cx="929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accent6"/>
                </a:solidFill>
              </a:rPr>
              <a:t>Q10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6B5EBC-308F-5CD7-751B-4056D9F46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382491"/>
              </p:ext>
            </p:extLst>
          </p:nvPr>
        </p:nvGraphicFramePr>
        <p:xfrm>
          <a:off x="2459469" y="2132774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6E8189-08C2-FD58-70F6-0EF9D76BB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431720"/>
              </p:ext>
            </p:extLst>
          </p:nvPr>
        </p:nvGraphicFramePr>
        <p:xfrm>
          <a:off x="4859770" y="2131948"/>
          <a:ext cx="2222127" cy="209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725ADB-3FEA-E3C2-D488-97DB5CB51369}"/>
              </a:ext>
            </a:extLst>
          </p:cNvPr>
          <p:cNvSpPr txBox="1"/>
          <p:nvPr/>
        </p:nvSpPr>
        <p:spPr>
          <a:xfrm>
            <a:off x="3314033" y="4228274"/>
            <a:ext cx="309147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CA" dirty="0"/>
          </a:p>
          <a:p>
            <a:r>
              <a:rPr lang="en-CA" sz="1600" dirty="0">
                <a:solidFill>
                  <a:schemeClr val="accent1"/>
                </a:solidFill>
                <a:latin typeface="Catamaran"/>
              </a:rPr>
              <a:t>=== Food-related Questions===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055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96C8218-98F0-5607-6E4E-25CD5B797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475" y="1477125"/>
            <a:ext cx="3631200" cy="1304032"/>
          </a:xfrm>
        </p:spPr>
        <p:txBody>
          <a:bodyPr/>
          <a:lstStyle/>
          <a:p>
            <a:r>
              <a:rPr lang="en-US" sz="2000" b="1" dirty="0"/>
              <a:t>Small dataset</a:t>
            </a:r>
          </a:p>
          <a:p>
            <a:pPr lvl="1">
              <a:spcBef>
                <a:spcPts val="500"/>
              </a:spcBef>
            </a:pPr>
            <a:r>
              <a:rPr lang="en-US" sz="1100" dirty="0">
                <a:cs typeface="Arial"/>
              </a:rPr>
              <a:t>Nutrition_Physical_Activity_and_Obesity.csv</a:t>
            </a:r>
          </a:p>
          <a:p>
            <a:pPr lvl="1">
              <a:spcBef>
                <a:spcPts val="500"/>
              </a:spcBef>
            </a:pPr>
            <a:r>
              <a:rPr lang="en-US" sz="1100" dirty="0">
                <a:cs typeface="Arial"/>
              </a:rPr>
              <a:t>Rows: 104,272</a:t>
            </a:r>
          </a:p>
          <a:p>
            <a:pPr lvl="1">
              <a:spcBef>
                <a:spcPts val="500"/>
              </a:spcBef>
            </a:pPr>
            <a:r>
              <a:rPr lang="en-US" sz="1100" dirty="0">
                <a:cs typeface="Arial"/>
              </a:rPr>
              <a:t>Columns: 33</a:t>
            </a:r>
          </a:p>
          <a:p>
            <a:pPr lvl="1">
              <a:spcBef>
                <a:spcPts val="500"/>
              </a:spcBef>
            </a:pPr>
            <a:r>
              <a:rPr lang="en-US" sz="1100" dirty="0">
                <a:cs typeface="Arial"/>
              </a:rPr>
              <a:t>Size: 34,934Kb</a:t>
            </a:r>
          </a:p>
          <a:p>
            <a:pPr lvl="1">
              <a:spcBef>
                <a:spcPts val="500"/>
              </a:spcBef>
            </a:pPr>
            <a:endParaRPr lang="en-US" sz="900" dirty="0">
              <a:cs typeface="Arial"/>
            </a:endParaRPr>
          </a:p>
          <a:p>
            <a:pPr lvl="1">
              <a:spcBef>
                <a:spcPts val="500"/>
              </a:spcBef>
            </a:pPr>
            <a:endParaRPr lang="en-US" sz="900" dirty="0">
              <a:cs typeface="Arial"/>
            </a:endParaRPr>
          </a:p>
          <a:p>
            <a:pPr marL="13970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4071A63-1028-D91A-9F20-374E9664F0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08317" y="1477125"/>
            <a:ext cx="3631200" cy="1304032"/>
          </a:xfrm>
        </p:spPr>
        <p:txBody>
          <a:bodyPr/>
          <a:lstStyle/>
          <a:p>
            <a:r>
              <a:rPr lang="en-US" sz="1600" b="1" dirty="0">
                <a:latin typeface="Arial"/>
                <a:cs typeface="Arial"/>
              </a:rPr>
              <a:t>Big dataset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spcBef>
                <a:spcPts val="500"/>
              </a:spcBef>
              <a:buSzPts val="1400"/>
            </a:pPr>
            <a:r>
              <a:rPr lang="en-US" sz="1050" dirty="0">
                <a:latin typeface="Arial"/>
                <a:cs typeface="Arial"/>
              </a:rPr>
              <a:t>Yellow_tripdata_2015-01.csv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spcBef>
                <a:spcPts val="500"/>
              </a:spcBef>
              <a:buSzPts val="1400"/>
            </a:pPr>
            <a:r>
              <a:rPr lang="en-US" sz="1050" dirty="0">
                <a:latin typeface="Arial"/>
                <a:cs typeface="Arial"/>
              </a:rPr>
              <a:t>Rows: 12,748,986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spcBef>
                <a:spcPts val="500"/>
              </a:spcBef>
              <a:buSzPts val="1400"/>
            </a:pPr>
            <a:r>
              <a:rPr lang="en-US" sz="1050" dirty="0">
                <a:latin typeface="Arial"/>
                <a:cs typeface="Arial"/>
              </a:rPr>
              <a:t>Columns: 19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spcBef>
                <a:spcPts val="500"/>
              </a:spcBef>
              <a:buSzPts val="1400"/>
            </a:pPr>
            <a:r>
              <a:rPr lang="en-US" sz="1050" dirty="0">
                <a:latin typeface="Arial"/>
                <a:cs typeface="Arial"/>
              </a:rPr>
              <a:t>Size: 1,939,419Kb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2360-17E6-9717-C559-C3407473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0" y="292625"/>
            <a:ext cx="8891078" cy="572700"/>
          </a:xfrm>
        </p:spPr>
        <p:txBody>
          <a:bodyPr/>
          <a:lstStyle/>
          <a:p>
            <a:r>
              <a:rPr lang="en-US" dirty="0"/>
              <a:t>Pandas vs </a:t>
            </a:r>
            <a:r>
              <a:rPr lang="en-US" dirty="0" err="1"/>
              <a:t>PySpark</a:t>
            </a:r>
            <a:r>
              <a:rPr lang="en-US" dirty="0"/>
              <a:t>: datasets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854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2360-17E6-9717-C559-C3407473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Pandas vs Spark: time and memory consumption</a:t>
            </a:r>
            <a:br>
              <a:rPr lang="en-US"/>
            </a:b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BB36D6-EBC6-6B4E-B270-20A4FEC2949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90356" y="2559200"/>
            <a:ext cx="2156400" cy="380100"/>
          </a:xfrm>
        </p:spPr>
        <p:txBody>
          <a:bodyPr/>
          <a:lstStyle/>
          <a:p>
            <a:r>
              <a:rPr lang="en-US"/>
              <a:t>Pandas - small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6C8218-98F0-5607-6E4E-25CD5B797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300" y="1677950"/>
            <a:ext cx="3490937" cy="881586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Data loaded: 0.53 seconds, Memory: 32.95 MB</a:t>
            </a:r>
            <a:endParaRPr lang="en-US"/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Filter operation: 0.13 seconds, Memory: 6.57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Aggregation: 0.00 seconds, Memory: 0.41 MB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23FCC4-3E2B-8C0E-7446-C38682369DF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90356" y="4125875"/>
            <a:ext cx="2156400" cy="380100"/>
          </a:xfrm>
        </p:spPr>
        <p:txBody>
          <a:bodyPr/>
          <a:lstStyle/>
          <a:p>
            <a:r>
              <a:rPr lang="en-US"/>
              <a:t>Pandas - big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4071A63-1028-D91A-9F20-374E9664F0B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62301" y="3244625"/>
            <a:ext cx="3600841" cy="940200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Data loaded: 47.67 seconds, Memory: 3104.45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Filter operation: 2.63 seconds, Memory: 397.64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Pandas: Aggregation: 0.08 seconds, Memory: 2.20 MB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9DBE43-DE19-BF9A-C12B-EC12253F1C3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953525" y="2573854"/>
            <a:ext cx="2156400" cy="380100"/>
          </a:xfrm>
        </p:spPr>
        <p:txBody>
          <a:bodyPr/>
          <a:lstStyle/>
          <a:p>
            <a:r>
              <a:rPr lang="en-US"/>
              <a:t>Spark - small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9416545-1733-E5B6-9870-EB37F7553D6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271604" y="1677950"/>
            <a:ext cx="3381034" cy="896239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Data loaded: 0.39 seconds, Memory: 0.00 MB</a:t>
            </a:r>
            <a:endParaRPr lang="en-US"/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Filter operation: 0.15 seconds, Memory: 0.08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Aggregation: 0.34 seconds, Memory: 0.00 MB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039A46-6F3C-128D-6AA3-45C31F0BF36B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990160" y="4125875"/>
            <a:ext cx="2156400" cy="380100"/>
          </a:xfrm>
        </p:spPr>
        <p:txBody>
          <a:bodyPr/>
          <a:lstStyle/>
          <a:p>
            <a:r>
              <a:rPr lang="en-US"/>
              <a:t>Spark - big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1B590FC-6D8F-B1F2-AB03-BE76F896B978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271604" y="3244625"/>
            <a:ext cx="3593514" cy="940200"/>
          </a:xfrm>
        </p:spPr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Data loaded: 32.62 seconds, Memory: -3119.31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Filter operation: 0.42 seconds, Memory: -407.30 MB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50"/>
              <a:t>Spark: Aggregation: 8.37 seconds, Memory: 2.21 MB</a:t>
            </a:r>
          </a:p>
        </p:txBody>
      </p:sp>
    </p:spTree>
    <p:extLst>
      <p:ext uri="{BB962C8B-B14F-4D97-AF65-F5344CB8AC3E}">
        <p14:creationId xmlns:p14="http://schemas.microsoft.com/office/powerpoint/2010/main" val="2454036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69FE6F4D-C5CB-05FC-41E8-21C0E50C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A72D480A-6484-C27D-913E-C34545511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29490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D67F917C-C7EE-61B8-C0E6-55AEFDE03C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1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9C9C-9561-2531-8952-8F1B4BF7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EAA2-6D4A-A769-BED7-125FDAEA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61" y="193386"/>
            <a:ext cx="8891078" cy="572700"/>
          </a:xfrm>
        </p:spPr>
        <p:txBody>
          <a:bodyPr/>
          <a:lstStyle/>
          <a:p>
            <a:r>
              <a:rPr lang="en-US" dirty="0"/>
              <a:t>US Obesity Analysis Conclusion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3F1E564-54B2-92E8-29AF-565A1105F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108448"/>
              </p:ext>
            </p:extLst>
          </p:nvPr>
        </p:nvGraphicFramePr>
        <p:xfrm>
          <a:off x="1524000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8033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96C8218-98F0-5607-6E4E-25CD5B797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Small dataset</a:t>
            </a:r>
            <a:endParaRPr lang="en-US"/>
          </a:p>
          <a:p>
            <a:pPr>
              <a:spcBef>
                <a:spcPts val="1600"/>
              </a:spcBef>
            </a:pPr>
            <a:r>
              <a:rPr lang="en-US" sz="1050" dirty="0">
                <a:cs typeface="Arial"/>
              </a:rPr>
              <a:t>Overall, </a:t>
            </a:r>
            <a:r>
              <a:rPr lang="en-US" sz="1050">
                <a:cs typeface="Arial"/>
              </a:rPr>
              <a:t>Spark is more </a:t>
            </a:r>
            <a:r>
              <a:rPr lang="en-US" sz="1050" dirty="0">
                <a:cs typeface="Arial"/>
              </a:rPr>
              <a:t>memory-efficient </a:t>
            </a:r>
            <a:r>
              <a:rPr lang="en-US" sz="1050">
                <a:cs typeface="Arial"/>
              </a:rPr>
              <a:t>in all operations.</a:t>
            </a:r>
          </a:p>
          <a:p>
            <a:pPr>
              <a:spcBef>
                <a:spcPts val="1600"/>
              </a:spcBef>
            </a:pPr>
            <a:r>
              <a:rPr lang="en-US" sz="1050">
                <a:cs typeface="Arial"/>
              </a:rPr>
              <a:t>Spark is more </a:t>
            </a:r>
            <a:r>
              <a:rPr lang="en-US" sz="1050" dirty="0">
                <a:cs typeface="Arial"/>
              </a:rPr>
              <a:t>optimized </a:t>
            </a:r>
            <a:r>
              <a:rPr lang="en-US" sz="1050">
                <a:cs typeface="Arial"/>
              </a:rPr>
              <a:t>for loading.</a:t>
            </a:r>
            <a:endParaRPr lang="en-US" sz="1050" dirty="0">
              <a:cs typeface="Arial"/>
            </a:endParaRPr>
          </a:p>
          <a:p>
            <a:pPr>
              <a:spcBef>
                <a:spcPts val="1600"/>
              </a:spcBef>
            </a:pPr>
            <a:r>
              <a:rPr lang="en-US" sz="1050">
                <a:cs typeface="Arial"/>
              </a:rPr>
              <a:t>Pandas is more efficient at aggregating data.</a:t>
            </a:r>
            <a:endParaRPr lang="en-US" sz="1050" dirty="0">
              <a:cs typeface="Arial"/>
            </a:endParaRPr>
          </a:p>
          <a:p>
            <a:endParaRPr lang="en-US" sz="1100">
              <a:cs typeface="Arial"/>
            </a:endParaRPr>
          </a:p>
          <a:p>
            <a:pPr marL="139700" indent="0">
              <a:buNone/>
            </a:pPr>
            <a:endParaRPr lang="en-US" sz="1050" dirty="0">
              <a:solidFill>
                <a:srgbClr val="3D58A3"/>
              </a:solidFill>
              <a:cs typeface="Arial"/>
            </a:endParaRPr>
          </a:p>
          <a:p>
            <a:endParaRPr lang="en-US">
              <a:cs typeface="Arial"/>
            </a:endParaRPr>
          </a:p>
          <a:p>
            <a:pPr>
              <a:spcBef>
                <a:spcPts val="500"/>
              </a:spcBef>
            </a:pPr>
            <a:endParaRPr lang="en-US" sz="1100">
              <a:cs typeface="Arial"/>
            </a:endParaRPr>
          </a:p>
          <a:p>
            <a:pPr lvl="1">
              <a:spcBef>
                <a:spcPts val="500"/>
              </a:spcBef>
            </a:pPr>
            <a:endParaRPr lang="en-US" sz="900">
              <a:cs typeface="Arial"/>
            </a:endParaRPr>
          </a:p>
          <a:p>
            <a:pPr lvl="1">
              <a:spcBef>
                <a:spcPts val="500"/>
              </a:spcBef>
            </a:pPr>
            <a:endParaRPr lang="en-US" sz="900">
              <a:cs typeface="Arial"/>
            </a:endParaRPr>
          </a:p>
          <a:p>
            <a:pPr marL="139700" indent="0">
              <a:buNone/>
            </a:pPr>
            <a:endParaRPr lang="en-US" b="1">
              <a:latin typeface="Arial"/>
              <a:cs typeface="Arial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4071A63-1028-D91A-9F20-374E9664F0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Big dataset</a:t>
            </a:r>
          </a:p>
          <a:p>
            <a:pPr>
              <a:spcBef>
                <a:spcPts val="1600"/>
              </a:spcBef>
            </a:pPr>
            <a:r>
              <a:rPr lang="en-US" sz="1050" dirty="0">
                <a:cs typeface="Arial"/>
              </a:rPr>
              <a:t>Spark is more memory-efficient for loading and filtering. And similar to Pandas for aggregating.</a:t>
            </a:r>
          </a:p>
          <a:p>
            <a:pPr>
              <a:spcBef>
                <a:spcPts val="1600"/>
              </a:spcBef>
            </a:pPr>
            <a:r>
              <a:rPr lang="en-US" sz="1050" dirty="0">
                <a:cs typeface="Arial"/>
              </a:rPr>
              <a:t>Spark is more optimized for loading and filtering.</a:t>
            </a:r>
            <a:endParaRPr lang="en-US" sz="1050">
              <a:cs typeface="Arial"/>
            </a:endParaRPr>
          </a:p>
          <a:p>
            <a:pPr>
              <a:spcBef>
                <a:spcPts val="1600"/>
              </a:spcBef>
            </a:pPr>
            <a:r>
              <a:rPr lang="en-US" sz="1050" dirty="0">
                <a:cs typeface="Arial"/>
              </a:rPr>
              <a:t>Pandas is more efficient at aggregating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2360-17E6-9717-C559-C3407473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0" y="292625"/>
            <a:ext cx="8891078" cy="572700"/>
          </a:xfrm>
        </p:spPr>
        <p:txBody>
          <a:bodyPr/>
          <a:lstStyle/>
          <a:p>
            <a:r>
              <a:rPr lang="en-US"/>
              <a:t>Pandas vs Spark: conclusion</a:t>
            </a:r>
          </a:p>
        </p:txBody>
      </p:sp>
    </p:spTree>
    <p:extLst>
      <p:ext uri="{BB962C8B-B14F-4D97-AF65-F5344CB8AC3E}">
        <p14:creationId xmlns:p14="http://schemas.microsoft.com/office/powerpoint/2010/main" val="99037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B259520D-ECFD-4D3A-DC62-DD5B832E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B86E0C24-353D-AE16-E623-839D887C7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29490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36CF3FC4-7247-E0CE-AC65-42BD3D5C0C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04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/>
          </p:nvPr>
        </p:nvSpPr>
        <p:spPr>
          <a:xfrm>
            <a:off x="1786288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 idx="3"/>
          </p:nvPr>
        </p:nvSpPr>
        <p:spPr>
          <a:xfrm>
            <a:off x="1786288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 idx="4"/>
          </p:nvPr>
        </p:nvSpPr>
        <p:spPr>
          <a:xfrm>
            <a:off x="4919313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 idx="6"/>
          </p:nvPr>
        </p:nvSpPr>
        <p:spPr>
          <a:xfrm>
            <a:off x="1786288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title" idx="7"/>
          </p:nvPr>
        </p:nvSpPr>
        <p:spPr>
          <a:xfrm>
            <a:off x="1786287" y="3711545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&amp; Insights</a:t>
            </a:r>
            <a:endParaRPr dirty="0"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9"/>
          </p:nvPr>
        </p:nvSpPr>
        <p:spPr>
          <a:xfrm>
            <a:off x="4919313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 idx="13"/>
          </p:nvPr>
        </p:nvSpPr>
        <p:spPr>
          <a:xfrm>
            <a:off x="4919313" y="370890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title" idx="15"/>
          </p:nvPr>
        </p:nvSpPr>
        <p:spPr>
          <a:xfrm>
            <a:off x="4919313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EC7BA5-0C0F-3E54-5297-D30391FD9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100" i="1" dirty="0">
                <a:solidFill>
                  <a:srgbClr val="595959"/>
                </a:solidFill>
                <a:latin typeface="Constantia"/>
              </a:rPr>
              <a:t>Data.gov. (2023, December 8). U.S. Department of Health &amp; Human Services - Nutrition, Physical Activity, and Obesity - Behavioral Risk Factor Surveillance System. Retrieved December 1, 2024, from </a:t>
            </a:r>
            <a:r>
              <a:rPr lang="en-CA" sz="1100" i="1" u="sng" dirty="0">
                <a:solidFill>
                  <a:srgbClr val="595959"/>
                </a:solidFill>
                <a:latin typeface="Constantia"/>
                <a:hlinkClick r:id="rId2"/>
              </a:rPr>
              <a:t>https://catalog.data.gov/dataset/nutrition-physical-activity-and-obesity-behavioral-risk-factor-surveillance-system</a:t>
            </a:r>
            <a:endParaRPr lang="en-US" sz="1100">
              <a:solidFill>
                <a:srgbClr val="595959"/>
              </a:solidFill>
              <a:latin typeface="Constantia"/>
            </a:endParaRPr>
          </a:p>
          <a:p>
            <a:endParaRPr lang="en-CA" sz="1100" i="1" u="sng" dirty="0">
              <a:solidFill>
                <a:srgbClr val="595959"/>
              </a:solidFill>
              <a:latin typeface="Constantia"/>
            </a:endParaRPr>
          </a:p>
          <a:p>
            <a:r>
              <a:rPr lang="en-CA" sz="1100" i="1" dirty="0">
                <a:solidFill>
                  <a:srgbClr val="595959"/>
                </a:solidFill>
                <a:latin typeface="Constantia"/>
              </a:rPr>
              <a:t>Nutrition, physical activity, and obesity - Behavioral Risk Factor Surveillance System | Data | Centers for Disease Control and Prevention. (2024, October 7). Retrieved December 1, 2024, from </a:t>
            </a:r>
            <a:r>
              <a:rPr lang="en-CA" sz="1100" i="1" u="sng" dirty="0">
                <a:solidFill>
                  <a:srgbClr val="595959"/>
                </a:solidFill>
                <a:latin typeface="Constantia"/>
                <a:hlinkClick r:id="rId3"/>
              </a:rPr>
              <a:t>https://chronicdata.cdc.gov/Nutrition-Physical-Activity-and-Obesity/Nutrition-Physical-Activity-and-Obesity-Behavioral/hn4x-zwk7/about_data</a:t>
            </a:r>
            <a:endParaRPr lang="en-US" sz="1100">
              <a:solidFill>
                <a:srgbClr val="595959"/>
              </a:solidFill>
              <a:latin typeface="Constantia"/>
            </a:endParaRPr>
          </a:p>
          <a:p>
            <a:endParaRPr lang="en-CA" sz="1100" i="1" u="sng" dirty="0">
              <a:solidFill>
                <a:srgbClr val="595959"/>
              </a:solidFill>
              <a:latin typeface="Constantia"/>
              <a:cs typeface="Times New Roman"/>
            </a:endParaRPr>
          </a:p>
          <a:p>
            <a:r>
              <a:rPr lang="en-CA"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NYC yellow taxi trip data</a:t>
            </a:r>
            <a:r>
              <a:rPr lang="en-CA" sz="1200" dirty="0">
                <a:solidFill>
                  <a:srgbClr val="595959"/>
                </a:solidFill>
                <a:latin typeface="Times New Roman"/>
                <a:cs typeface="Times New Roman"/>
              </a:rPr>
              <a:t>. (2021, December 9). Kaggle. Retrieved December 4, 2024, from </a:t>
            </a:r>
            <a:r>
              <a:rPr lang="en-CA" sz="1200" u="sng" dirty="0">
                <a:solidFill>
                  <a:srgbClr val="595959"/>
                </a:solidFill>
                <a:latin typeface="Times New Roman"/>
                <a:cs typeface="Times New Roman"/>
                <a:hlinkClick r:id="rId4"/>
              </a:rPr>
              <a:t>https://www.kaggle.com/datasets/elemento/nyc-yellow-taxi-trip-data</a:t>
            </a:r>
            <a:endParaRPr lang="en-US" sz="1100">
              <a:solidFill>
                <a:srgbClr val="595959"/>
              </a:solidFill>
              <a:latin typeface="Constantia"/>
            </a:endParaRPr>
          </a:p>
          <a:p>
            <a:endParaRPr lang="en-CA" sz="1200" u="sng" dirty="0">
              <a:solidFill>
                <a:srgbClr val="595959"/>
              </a:solidFill>
              <a:latin typeface="Times New Roman"/>
              <a:cs typeface="Times New Roman"/>
            </a:endParaRPr>
          </a:p>
          <a:p>
            <a:r>
              <a:rPr lang="en-CA" sz="1100" i="1" dirty="0">
                <a:solidFill>
                  <a:srgbClr val="595959"/>
                </a:solidFill>
                <a:latin typeface="Constantia"/>
              </a:rPr>
              <a:t>Functions — </a:t>
            </a:r>
            <a:r>
              <a:rPr lang="en-CA" sz="1100" i="1" dirty="0" err="1">
                <a:solidFill>
                  <a:srgbClr val="595959"/>
                </a:solidFill>
                <a:latin typeface="Constantia"/>
              </a:rPr>
              <a:t>PySpark</a:t>
            </a:r>
            <a:r>
              <a:rPr lang="en-CA" sz="1100" i="1" dirty="0">
                <a:solidFill>
                  <a:srgbClr val="595959"/>
                </a:solidFill>
                <a:latin typeface="Constantia"/>
              </a:rPr>
              <a:t> 3.5.3 documentation. (n.d.). Retrieved December 3, 2024, from </a:t>
            </a:r>
            <a:r>
              <a:rPr lang="en-CA" sz="1100" i="1" u="sng" dirty="0">
                <a:solidFill>
                  <a:srgbClr val="595959"/>
                </a:solidFill>
                <a:latin typeface="Constantia"/>
                <a:hlinkClick r:id="rId5"/>
              </a:rPr>
              <a:t>https://spark.apache.org/docs/latest/api/python/reference/pyspark.sql/functions.html</a:t>
            </a:r>
            <a:endParaRPr lang="en-US" sz="1100">
              <a:solidFill>
                <a:srgbClr val="595959"/>
              </a:solidFill>
              <a:latin typeface="Constantia"/>
            </a:endParaRPr>
          </a:p>
          <a:p>
            <a:endParaRPr lang="en-CA" sz="1100" i="1" u="sng" dirty="0">
              <a:solidFill>
                <a:srgbClr val="595959"/>
              </a:solidFill>
              <a:latin typeface="Constantia"/>
              <a:cs typeface="Times New Roman"/>
            </a:endParaRPr>
          </a:p>
          <a:p>
            <a:r>
              <a:rPr lang="en-CA" sz="1200" dirty="0" err="1">
                <a:solidFill>
                  <a:srgbClr val="595959"/>
                </a:solidFill>
                <a:latin typeface="Times New Roman"/>
                <a:cs typeface="Times New Roman"/>
              </a:rPr>
              <a:t>Nelamali</a:t>
            </a:r>
            <a:r>
              <a:rPr lang="en-CA" sz="1200" dirty="0">
                <a:solidFill>
                  <a:srgbClr val="595959"/>
                </a:solidFill>
                <a:latin typeface="Times New Roman"/>
                <a:cs typeface="Times New Roman"/>
              </a:rPr>
              <a:t>, N. (2024, October 1). </a:t>
            </a:r>
            <a:r>
              <a:rPr lang="en-CA"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Pandas vs </a:t>
            </a:r>
            <a:r>
              <a:rPr lang="en-CA" sz="1200" i="1" dirty="0" err="1">
                <a:solidFill>
                  <a:srgbClr val="595959"/>
                </a:solidFill>
                <a:latin typeface="Times New Roman"/>
                <a:cs typeface="Times New Roman"/>
              </a:rPr>
              <a:t>PySpark</a:t>
            </a:r>
            <a:r>
              <a:rPr lang="en-CA"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 DataFrame With Examples</a:t>
            </a:r>
            <a:r>
              <a:rPr lang="en-CA" sz="1200" dirty="0">
                <a:solidFill>
                  <a:srgbClr val="595959"/>
                </a:solidFill>
                <a:latin typeface="Times New Roman"/>
                <a:cs typeface="Times New Roman"/>
              </a:rPr>
              <a:t>. Spark by {Examples}. </a:t>
            </a:r>
            <a:r>
              <a:rPr lang="en-CA" sz="1200" u="sng" dirty="0">
                <a:solidFill>
                  <a:srgbClr val="595959"/>
                </a:solidFill>
                <a:latin typeface="Times New Roman"/>
                <a:cs typeface="Times New Roman"/>
                <a:hlinkClick r:id="rId6"/>
              </a:rPr>
              <a:t>https://sparkbyexamples.com/pyspark/pandas-vs-pyspark-dataframe-with-examples/</a:t>
            </a:r>
            <a:endParaRPr lang="en-US" sz="1100">
              <a:solidFill>
                <a:srgbClr val="595959"/>
              </a:solidFill>
              <a:latin typeface="Constantia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0DB3B-05CF-A982-B7F7-E8D35250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1119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29490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Introdution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3935936" y="349129"/>
            <a:ext cx="3142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3246523" y="1417889"/>
            <a:ext cx="5518993" cy="18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400"/>
              </a:spcAft>
            </a:pPr>
            <a:r>
              <a:rPr lang="en-US"/>
              <a:t>Background:</a:t>
            </a:r>
          </a:p>
          <a:p>
            <a:pPr marL="857250" lvl="1" indent="-400050" algn="l">
              <a:spcBef>
                <a:spcPts val="0"/>
              </a:spcBef>
              <a:spcAft>
                <a:spcPts val="400"/>
              </a:spcAft>
              <a:buFont typeface="+mj-lt"/>
              <a:buAutoNum type="romanUcPeriod"/>
            </a:pPr>
            <a:r>
              <a:rPr lang="en-US"/>
              <a:t>Obesity is a growing public health issue in the U.S. linked to socioeconomic and lifestyle factors.</a:t>
            </a:r>
          </a:p>
          <a:p>
            <a:pPr marL="857250" lvl="1" indent="-400050" algn="l">
              <a:spcBef>
                <a:spcPts val="0"/>
              </a:spcBef>
              <a:spcAft>
                <a:spcPts val="400"/>
              </a:spcAft>
              <a:buFont typeface="+mj-lt"/>
              <a:buAutoNum type="romanUcPeriod"/>
            </a:pPr>
            <a:r>
              <a:rPr lang="en-US"/>
              <a:t>Data comes from BRFSS, focusing on diet, physical activity, and weight trends.</a:t>
            </a:r>
          </a:p>
          <a:p>
            <a:pPr marL="285750" indent="-285750" algn="l">
              <a:spcAft>
                <a:spcPts val="400"/>
              </a:spcAft>
            </a:pPr>
            <a:r>
              <a:rPr lang="en-US"/>
              <a:t>Purpose:</a:t>
            </a:r>
          </a:p>
          <a:p>
            <a:pPr marL="857250" lvl="1" indent="-400050" algn="l">
              <a:spcBef>
                <a:spcPts val="0"/>
              </a:spcBef>
              <a:spcAft>
                <a:spcPts val="400"/>
              </a:spcAft>
              <a:buFont typeface="+mj-lt"/>
              <a:buAutoNum type="romanUcPeriod"/>
            </a:pPr>
            <a:r>
              <a:rPr lang="en-US"/>
              <a:t>Analyze how socioeconomic factors influence obesity.</a:t>
            </a:r>
          </a:p>
          <a:p>
            <a:pPr marL="857250" lvl="1" indent="-400050" algn="l">
              <a:spcBef>
                <a:spcPts val="0"/>
              </a:spcBef>
              <a:spcAft>
                <a:spcPts val="400"/>
              </a:spcAft>
              <a:buFont typeface="+mj-lt"/>
              <a:buAutoNum type="romanUcPeriod"/>
            </a:pPr>
            <a:r>
              <a:rPr lang="en-US"/>
              <a:t>Explore nation/state-level variations in obesity and related behaviors.</a:t>
            </a:r>
          </a:p>
        </p:txBody>
      </p:sp>
      <p:grpSp>
        <p:nvGrpSpPr>
          <p:cNvPr id="306" name="Google Shape;306;p32"/>
          <p:cNvGrpSpPr/>
          <p:nvPr/>
        </p:nvGrpSpPr>
        <p:grpSpPr>
          <a:xfrm>
            <a:off x="5291836" y="988729"/>
            <a:ext cx="430700" cy="116100"/>
            <a:chOff x="4356650" y="865325"/>
            <a:chExt cx="430700" cy="116100"/>
          </a:xfrm>
        </p:grpSpPr>
        <p:sp>
          <p:nvSpPr>
            <p:cNvPr id="307" name="Google Shape;307;p32"/>
            <p:cNvSpPr/>
            <p:nvPr/>
          </p:nvSpPr>
          <p:spPr>
            <a:xfrm>
              <a:off x="4356650" y="865325"/>
              <a:ext cx="116100" cy="11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4513950" y="865325"/>
              <a:ext cx="116100" cy="11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4671250" y="865325"/>
              <a:ext cx="116100" cy="11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2"/>
          <p:cNvGrpSpPr/>
          <p:nvPr/>
        </p:nvGrpSpPr>
        <p:grpSpPr>
          <a:xfrm>
            <a:off x="860237" y="955018"/>
            <a:ext cx="2514463" cy="3864445"/>
            <a:chOff x="1083375" y="704776"/>
            <a:chExt cx="2657995" cy="4085037"/>
          </a:xfrm>
        </p:grpSpPr>
        <p:sp>
          <p:nvSpPr>
            <p:cNvPr id="311" name="Google Shape;311;p32"/>
            <p:cNvSpPr/>
            <p:nvPr/>
          </p:nvSpPr>
          <p:spPr>
            <a:xfrm>
              <a:off x="1541348" y="4463133"/>
              <a:ext cx="1803241" cy="326680"/>
            </a:xfrm>
            <a:custGeom>
              <a:avLst/>
              <a:gdLst/>
              <a:ahLst/>
              <a:cxnLst/>
              <a:rect l="l" t="t" r="r" b="b"/>
              <a:pathLst>
                <a:path w="88644" h="16059" extrusionOk="0">
                  <a:moveTo>
                    <a:pt x="44321" y="16058"/>
                  </a:moveTo>
                  <a:cubicBezTo>
                    <a:pt x="68733" y="16058"/>
                    <a:pt x="88643" y="12452"/>
                    <a:pt x="88643" y="8030"/>
                  </a:cubicBezTo>
                  <a:cubicBezTo>
                    <a:pt x="88643" y="3608"/>
                    <a:pt x="68732" y="1"/>
                    <a:pt x="44321" y="1"/>
                  </a:cubicBezTo>
                  <a:cubicBezTo>
                    <a:pt x="19911" y="1"/>
                    <a:pt x="1" y="3608"/>
                    <a:pt x="1" y="8029"/>
                  </a:cubicBezTo>
                  <a:cubicBezTo>
                    <a:pt x="1" y="12450"/>
                    <a:pt x="19911" y="16058"/>
                    <a:pt x="44321" y="16058"/>
                  </a:cubicBezTo>
                  <a:close/>
                </a:path>
              </a:pathLst>
            </a:custGeom>
            <a:solidFill>
              <a:srgbClr val="3D58A3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2410986" y="4349789"/>
              <a:ext cx="452946" cy="323690"/>
            </a:xfrm>
            <a:custGeom>
              <a:avLst/>
              <a:gdLst/>
              <a:ahLst/>
              <a:cxnLst/>
              <a:rect l="l" t="t" r="r" b="b"/>
              <a:pathLst>
                <a:path w="22266" h="15912" extrusionOk="0">
                  <a:moveTo>
                    <a:pt x="1796" y="513"/>
                  </a:moveTo>
                  <a:cubicBezTo>
                    <a:pt x="898" y="1798"/>
                    <a:pt x="0" y="5716"/>
                    <a:pt x="178" y="7782"/>
                  </a:cubicBezTo>
                  <a:cubicBezTo>
                    <a:pt x="355" y="9847"/>
                    <a:pt x="334" y="10162"/>
                    <a:pt x="1584" y="10665"/>
                  </a:cubicBezTo>
                  <a:cubicBezTo>
                    <a:pt x="3874" y="11587"/>
                    <a:pt x="3371" y="10476"/>
                    <a:pt x="7604" y="13477"/>
                  </a:cubicBezTo>
                  <a:cubicBezTo>
                    <a:pt x="8825" y="14342"/>
                    <a:pt x="11778" y="15771"/>
                    <a:pt x="15411" y="15841"/>
                  </a:cubicBezTo>
                  <a:cubicBezTo>
                    <a:pt x="19043" y="15911"/>
                    <a:pt x="22266" y="15387"/>
                    <a:pt x="22266" y="13462"/>
                  </a:cubicBezTo>
                  <a:cubicBezTo>
                    <a:pt x="22266" y="11536"/>
                    <a:pt x="21134" y="10637"/>
                    <a:pt x="18485" y="8796"/>
                  </a:cubicBezTo>
                  <a:cubicBezTo>
                    <a:pt x="15836" y="6954"/>
                    <a:pt x="13246" y="3426"/>
                    <a:pt x="12478" y="1829"/>
                  </a:cubicBezTo>
                  <a:cubicBezTo>
                    <a:pt x="11711" y="232"/>
                    <a:pt x="9127" y="628"/>
                    <a:pt x="7972" y="1140"/>
                  </a:cubicBezTo>
                  <a:cubicBezTo>
                    <a:pt x="6817" y="1653"/>
                    <a:pt x="5647" y="4620"/>
                    <a:pt x="4106" y="3594"/>
                  </a:cubicBezTo>
                  <a:cubicBezTo>
                    <a:pt x="2567" y="2569"/>
                    <a:pt x="2309" y="1"/>
                    <a:pt x="1796" y="5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1871657" y="4349789"/>
              <a:ext cx="452946" cy="323690"/>
            </a:xfrm>
            <a:custGeom>
              <a:avLst/>
              <a:gdLst/>
              <a:ahLst/>
              <a:cxnLst/>
              <a:rect l="l" t="t" r="r" b="b"/>
              <a:pathLst>
                <a:path w="22266" h="15912" extrusionOk="0">
                  <a:moveTo>
                    <a:pt x="20471" y="513"/>
                  </a:moveTo>
                  <a:cubicBezTo>
                    <a:pt x="21368" y="1798"/>
                    <a:pt x="22266" y="5716"/>
                    <a:pt x="22089" y="7782"/>
                  </a:cubicBezTo>
                  <a:cubicBezTo>
                    <a:pt x="21912" y="9847"/>
                    <a:pt x="21933" y="10162"/>
                    <a:pt x="20682" y="10665"/>
                  </a:cubicBezTo>
                  <a:cubicBezTo>
                    <a:pt x="18393" y="11587"/>
                    <a:pt x="18894" y="10476"/>
                    <a:pt x="14662" y="13477"/>
                  </a:cubicBezTo>
                  <a:cubicBezTo>
                    <a:pt x="13441" y="14342"/>
                    <a:pt x="10488" y="15771"/>
                    <a:pt x="6856" y="15841"/>
                  </a:cubicBezTo>
                  <a:cubicBezTo>
                    <a:pt x="3224" y="15911"/>
                    <a:pt x="1" y="15387"/>
                    <a:pt x="1" y="13462"/>
                  </a:cubicBezTo>
                  <a:cubicBezTo>
                    <a:pt x="1" y="11536"/>
                    <a:pt x="1132" y="10637"/>
                    <a:pt x="3782" y="8796"/>
                  </a:cubicBezTo>
                  <a:cubicBezTo>
                    <a:pt x="6430" y="6954"/>
                    <a:pt x="9020" y="3426"/>
                    <a:pt x="9788" y="1829"/>
                  </a:cubicBezTo>
                  <a:cubicBezTo>
                    <a:pt x="10555" y="232"/>
                    <a:pt x="13139" y="628"/>
                    <a:pt x="14294" y="1140"/>
                  </a:cubicBezTo>
                  <a:cubicBezTo>
                    <a:pt x="15450" y="1653"/>
                    <a:pt x="16620" y="4620"/>
                    <a:pt x="18159" y="3594"/>
                  </a:cubicBezTo>
                  <a:cubicBezTo>
                    <a:pt x="19700" y="2569"/>
                    <a:pt x="19957" y="1"/>
                    <a:pt x="20471" y="5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1978410" y="2816642"/>
              <a:ext cx="381259" cy="1756392"/>
            </a:xfrm>
            <a:custGeom>
              <a:avLst/>
              <a:gdLst/>
              <a:ahLst/>
              <a:cxnLst/>
              <a:rect l="l" t="t" r="r" b="b"/>
              <a:pathLst>
                <a:path w="18742" h="86341" extrusionOk="0">
                  <a:moveTo>
                    <a:pt x="9377" y="1"/>
                  </a:moveTo>
                  <a:lnTo>
                    <a:pt x="9377" y="1"/>
                  </a:lnTo>
                  <a:cubicBezTo>
                    <a:pt x="14514" y="1"/>
                    <a:pt x="18716" y="2929"/>
                    <a:pt x="18716" y="6505"/>
                  </a:cubicBezTo>
                  <a:lnTo>
                    <a:pt x="18716" y="38693"/>
                  </a:lnTo>
                  <a:cubicBezTo>
                    <a:pt x="18742" y="39056"/>
                    <a:pt x="18742" y="39421"/>
                    <a:pt x="18716" y="39786"/>
                  </a:cubicBezTo>
                  <a:lnTo>
                    <a:pt x="18716" y="39792"/>
                  </a:lnTo>
                  <a:lnTo>
                    <a:pt x="18716" y="40512"/>
                  </a:lnTo>
                  <a:cubicBezTo>
                    <a:pt x="18716" y="40875"/>
                    <a:pt x="18672" y="41237"/>
                    <a:pt x="18585" y="41591"/>
                  </a:cubicBezTo>
                  <a:lnTo>
                    <a:pt x="14772" y="77142"/>
                  </a:lnTo>
                  <a:cubicBezTo>
                    <a:pt x="8968" y="86341"/>
                    <a:pt x="8202" y="76638"/>
                    <a:pt x="4752" y="77124"/>
                  </a:cubicBezTo>
                  <a:lnTo>
                    <a:pt x="241" y="41856"/>
                  </a:lnTo>
                  <a:cubicBezTo>
                    <a:pt x="107" y="41420"/>
                    <a:pt x="39" y="40966"/>
                    <a:pt x="39" y="40511"/>
                  </a:cubicBezTo>
                  <a:lnTo>
                    <a:pt x="39" y="39772"/>
                  </a:lnTo>
                  <a:cubicBezTo>
                    <a:pt x="0" y="39375"/>
                    <a:pt x="0" y="38974"/>
                    <a:pt x="39" y="38577"/>
                  </a:cubicBezTo>
                  <a:lnTo>
                    <a:pt x="39" y="6505"/>
                  </a:lnTo>
                  <a:cubicBezTo>
                    <a:pt x="39" y="2929"/>
                    <a:pt x="4240" y="1"/>
                    <a:pt x="9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2388775" y="2816650"/>
              <a:ext cx="350885" cy="1756392"/>
            </a:xfrm>
            <a:custGeom>
              <a:avLst/>
              <a:gdLst/>
              <a:ahLst/>
              <a:cxnLst/>
              <a:rect l="l" t="t" r="r" b="b"/>
              <a:pathLst>
                <a:path w="17859" h="86341" extrusionOk="0">
                  <a:moveTo>
                    <a:pt x="25" y="39784"/>
                  </a:moveTo>
                  <a:lnTo>
                    <a:pt x="25" y="40511"/>
                  </a:lnTo>
                  <a:cubicBezTo>
                    <a:pt x="26" y="40874"/>
                    <a:pt x="68" y="41236"/>
                    <a:pt x="150" y="41590"/>
                  </a:cubicBezTo>
                  <a:lnTo>
                    <a:pt x="3529" y="77142"/>
                  </a:lnTo>
                  <a:cubicBezTo>
                    <a:pt x="9335" y="86341"/>
                    <a:pt x="10097" y="76636"/>
                    <a:pt x="13549" y="77123"/>
                  </a:cubicBezTo>
                  <a:lnTo>
                    <a:pt x="17628" y="41853"/>
                  </a:lnTo>
                  <a:cubicBezTo>
                    <a:pt x="17756" y="41417"/>
                    <a:pt x="17820" y="40965"/>
                    <a:pt x="17820" y="40511"/>
                  </a:cubicBezTo>
                  <a:lnTo>
                    <a:pt x="17820" y="39786"/>
                  </a:lnTo>
                  <a:cubicBezTo>
                    <a:pt x="17858" y="39381"/>
                    <a:pt x="17858" y="38973"/>
                    <a:pt x="17820" y="38568"/>
                  </a:cubicBezTo>
                  <a:lnTo>
                    <a:pt x="17820" y="6505"/>
                  </a:lnTo>
                  <a:cubicBezTo>
                    <a:pt x="17820" y="2928"/>
                    <a:pt x="13817" y="1"/>
                    <a:pt x="8922" y="1"/>
                  </a:cubicBezTo>
                  <a:lnTo>
                    <a:pt x="8922" y="1"/>
                  </a:lnTo>
                  <a:cubicBezTo>
                    <a:pt x="4029" y="1"/>
                    <a:pt x="25" y="2929"/>
                    <a:pt x="25" y="6505"/>
                  </a:cubicBezTo>
                  <a:lnTo>
                    <a:pt x="25" y="38693"/>
                  </a:lnTo>
                  <a:cubicBezTo>
                    <a:pt x="1" y="39056"/>
                    <a:pt x="1" y="39421"/>
                    <a:pt x="25" y="39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1779855" y="2388879"/>
              <a:ext cx="1126730" cy="1072762"/>
            </a:xfrm>
            <a:custGeom>
              <a:avLst/>
              <a:gdLst/>
              <a:ahLst/>
              <a:cxnLst/>
              <a:rect l="l" t="t" r="r" b="b"/>
              <a:pathLst>
                <a:path w="55388" h="52735" extrusionOk="0">
                  <a:moveTo>
                    <a:pt x="4855" y="0"/>
                  </a:moveTo>
                  <a:lnTo>
                    <a:pt x="52705" y="0"/>
                  </a:lnTo>
                  <a:cubicBezTo>
                    <a:pt x="55387" y="11406"/>
                    <a:pt x="55337" y="40666"/>
                    <a:pt x="50912" y="52734"/>
                  </a:cubicBezTo>
                  <a:lnTo>
                    <a:pt x="29688" y="52734"/>
                  </a:lnTo>
                  <a:cubicBezTo>
                    <a:pt x="29386" y="44312"/>
                    <a:pt x="29082" y="45616"/>
                    <a:pt x="28780" y="37193"/>
                  </a:cubicBezTo>
                  <a:cubicBezTo>
                    <a:pt x="28477" y="45616"/>
                    <a:pt x="28882" y="44312"/>
                    <a:pt x="28580" y="52734"/>
                  </a:cubicBezTo>
                  <a:lnTo>
                    <a:pt x="6647" y="52734"/>
                  </a:lnTo>
                  <a:cubicBezTo>
                    <a:pt x="840" y="41348"/>
                    <a:pt x="0" y="12051"/>
                    <a:pt x="4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1875" y="1584525"/>
              <a:ext cx="637392" cy="305054"/>
            </a:xfrm>
            <a:custGeom>
              <a:avLst/>
              <a:gdLst/>
              <a:ahLst/>
              <a:cxnLst/>
              <a:rect l="l" t="t" r="r" b="b"/>
              <a:pathLst>
                <a:path w="31333" h="15339" extrusionOk="0">
                  <a:moveTo>
                    <a:pt x="6205" y="12948"/>
                  </a:moveTo>
                  <a:cubicBezTo>
                    <a:pt x="11483" y="14473"/>
                    <a:pt x="17409" y="15339"/>
                    <a:pt x="25192" y="12819"/>
                  </a:cubicBezTo>
                  <a:cubicBezTo>
                    <a:pt x="31332" y="10828"/>
                    <a:pt x="30981" y="4779"/>
                    <a:pt x="24946" y="2489"/>
                  </a:cubicBezTo>
                  <a:cubicBezTo>
                    <a:pt x="18377" y="0"/>
                    <a:pt x="12311" y="161"/>
                    <a:pt x="5844" y="3196"/>
                  </a:cubicBezTo>
                  <a:cubicBezTo>
                    <a:pt x="0" y="5940"/>
                    <a:pt x="3" y="11159"/>
                    <a:pt x="6205" y="129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453777" y="1589400"/>
              <a:ext cx="649230" cy="311810"/>
            </a:xfrm>
            <a:custGeom>
              <a:avLst/>
              <a:gdLst/>
              <a:ahLst/>
              <a:cxnLst/>
              <a:rect l="l" t="t" r="r" b="b"/>
              <a:pathLst>
                <a:path w="27736" h="15328" extrusionOk="0">
                  <a:moveTo>
                    <a:pt x="9367" y="14893"/>
                  </a:moveTo>
                  <a:lnTo>
                    <a:pt x="27735" y="13931"/>
                  </a:lnTo>
                  <a:lnTo>
                    <a:pt x="27341" y="2"/>
                  </a:lnTo>
                  <a:lnTo>
                    <a:pt x="8787" y="2"/>
                  </a:lnTo>
                  <a:cubicBezTo>
                    <a:pt x="1" y="1"/>
                    <a:pt x="1049" y="15328"/>
                    <a:pt x="9367" y="148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1601275" y="1733716"/>
              <a:ext cx="486430" cy="561128"/>
            </a:xfrm>
            <a:custGeom>
              <a:avLst/>
              <a:gdLst/>
              <a:ahLst/>
              <a:cxnLst/>
              <a:rect l="l" t="t" r="r" b="b"/>
              <a:pathLst>
                <a:path w="23912" h="27584" extrusionOk="0">
                  <a:moveTo>
                    <a:pt x="21558" y="9188"/>
                  </a:moveTo>
                  <a:cubicBezTo>
                    <a:pt x="19555" y="14305"/>
                    <a:pt x="16111" y="19277"/>
                    <a:pt x="9376" y="23920"/>
                  </a:cubicBezTo>
                  <a:cubicBezTo>
                    <a:pt x="4062" y="27583"/>
                    <a:pt x="1" y="23882"/>
                    <a:pt x="1856" y="17700"/>
                  </a:cubicBezTo>
                  <a:cubicBezTo>
                    <a:pt x="3876" y="10972"/>
                    <a:pt x="7694" y="6257"/>
                    <a:pt x="14037" y="2970"/>
                  </a:cubicBezTo>
                  <a:cubicBezTo>
                    <a:pt x="19770" y="1"/>
                    <a:pt x="23911" y="3177"/>
                    <a:pt x="21558" y="91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332805" y="1889573"/>
              <a:ext cx="504799" cy="400686"/>
            </a:xfrm>
            <a:custGeom>
              <a:avLst/>
              <a:gdLst/>
              <a:ahLst/>
              <a:cxnLst/>
              <a:rect l="l" t="t" r="r" b="b"/>
              <a:pathLst>
                <a:path w="24815" h="19697" extrusionOk="0">
                  <a:moveTo>
                    <a:pt x="22942" y="10471"/>
                  </a:moveTo>
                  <a:cubicBezTo>
                    <a:pt x="19774" y="5961"/>
                    <a:pt x="16187" y="6869"/>
                    <a:pt x="8221" y="2885"/>
                  </a:cubicBezTo>
                  <a:cubicBezTo>
                    <a:pt x="2451" y="1"/>
                    <a:pt x="1" y="3292"/>
                    <a:pt x="5052" y="7311"/>
                  </a:cubicBezTo>
                  <a:cubicBezTo>
                    <a:pt x="8718" y="12520"/>
                    <a:pt x="12529" y="15169"/>
                    <a:pt x="16389" y="16969"/>
                  </a:cubicBezTo>
                  <a:cubicBezTo>
                    <a:pt x="22239" y="19696"/>
                    <a:pt x="24815" y="15303"/>
                    <a:pt x="22942" y="10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36080" y="1722630"/>
              <a:ext cx="193498" cy="143679"/>
            </a:xfrm>
            <a:custGeom>
              <a:avLst/>
              <a:gdLst/>
              <a:ahLst/>
              <a:cxnLst/>
              <a:rect l="l" t="t" r="r" b="b"/>
              <a:pathLst>
                <a:path w="9512" h="7063" extrusionOk="0">
                  <a:moveTo>
                    <a:pt x="401" y="578"/>
                  </a:moveTo>
                  <a:lnTo>
                    <a:pt x="401" y="578"/>
                  </a:lnTo>
                  <a:cubicBezTo>
                    <a:pt x="0" y="1037"/>
                    <a:pt x="72" y="1661"/>
                    <a:pt x="547" y="1978"/>
                  </a:cubicBezTo>
                  <a:lnTo>
                    <a:pt x="7512" y="6744"/>
                  </a:lnTo>
                  <a:cubicBezTo>
                    <a:pt x="7987" y="7063"/>
                    <a:pt x="8710" y="6941"/>
                    <a:pt x="9109" y="6485"/>
                  </a:cubicBezTo>
                  <a:lnTo>
                    <a:pt x="9109" y="6485"/>
                  </a:lnTo>
                  <a:cubicBezTo>
                    <a:pt x="9511" y="6028"/>
                    <a:pt x="9440" y="5406"/>
                    <a:pt x="8965" y="5086"/>
                  </a:cubicBezTo>
                  <a:lnTo>
                    <a:pt x="2000" y="319"/>
                  </a:lnTo>
                  <a:cubicBezTo>
                    <a:pt x="1525" y="1"/>
                    <a:pt x="801" y="124"/>
                    <a:pt x="401" y="5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1198794" y="1797182"/>
              <a:ext cx="281133" cy="224113"/>
            </a:xfrm>
            <a:custGeom>
              <a:avLst/>
              <a:gdLst/>
              <a:ahLst/>
              <a:cxnLst/>
              <a:rect l="l" t="t" r="r" b="b"/>
              <a:pathLst>
                <a:path w="13820" h="11017" extrusionOk="0">
                  <a:moveTo>
                    <a:pt x="13819" y="7140"/>
                  </a:moveTo>
                  <a:lnTo>
                    <a:pt x="11058" y="11017"/>
                  </a:lnTo>
                  <a:lnTo>
                    <a:pt x="6829" y="9517"/>
                  </a:lnTo>
                  <a:cubicBezTo>
                    <a:pt x="4578" y="8720"/>
                    <a:pt x="1444" y="4106"/>
                    <a:pt x="0" y="2109"/>
                  </a:cubicBezTo>
                  <a:lnTo>
                    <a:pt x="2848" y="1"/>
                  </a:lnTo>
                  <a:lnTo>
                    <a:pt x="10583" y="2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1273611" y="1912437"/>
              <a:ext cx="76244" cy="47764"/>
            </a:xfrm>
            <a:custGeom>
              <a:avLst/>
              <a:gdLst/>
              <a:ahLst/>
              <a:cxnLst/>
              <a:rect l="l" t="t" r="r" b="b"/>
              <a:pathLst>
                <a:path w="3748" h="2348" extrusionOk="0">
                  <a:moveTo>
                    <a:pt x="182" y="807"/>
                  </a:moveTo>
                  <a:lnTo>
                    <a:pt x="182" y="807"/>
                  </a:lnTo>
                  <a:cubicBezTo>
                    <a:pt x="1" y="1297"/>
                    <a:pt x="248" y="1782"/>
                    <a:pt x="730" y="1886"/>
                  </a:cubicBezTo>
                  <a:lnTo>
                    <a:pt x="2363" y="2244"/>
                  </a:lnTo>
                  <a:cubicBezTo>
                    <a:pt x="2844" y="2348"/>
                    <a:pt x="3387" y="2032"/>
                    <a:pt x="3569" y="1543"/>
                  </a:cubicBezTo>
                  <a:lnTo>
                    <a:pt x="3569" y="1543"/>
                  </a:lnTo>
                  <a:cubicBezTo>
                    <a:pt x="3747" y="1053"/>
                    <a:pt x="3503" y="568"/>
                    <a:pt x="3021" y="463"/>
                  </a:cubicBezTo>
                  <a:lnTo>
                    <a:pt x="1387" y="106"/>
                  </a:lnTo>
                  <a:cubicBezTo>
                    <a:pt x="907" y="0"/>
                    <a:pt x="362" y="318"/>
                    <a:pt x="182" y="8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1329083" y="1831946"/>
              <a:ext cx="150840" cy="189328"/>
            </a:xfrm>
            <a:custGeom>
              <a:avLst/>
              <a:gdLst/>
              <a:ahLst/>
              <a:cxnLst/>
              <a:rect l="l" t="t" r="r" b="b"/>
              <a:pathLst>
                <a:path w="7415" h="9307" extrusionOk="0">
                  <a:moveTo>
                    <a:pt x="7414" y="5431"/>
                  </a:moveTo>
                  <a:lnTo>
                    <a:pt x="4654" y="9306"/>
                  </a:lnTo>
                  <a:cubicBezTo>
                    <a:pt x="1382" y="8149"/>
                    <a:pt x="1" y="3661"/>
                    <a:pt x="1574" y="1052"/>
                  </a:cubicBezTo>
                  <a:cubicBezTo>
                    <a:pt x="1729" y="678"/>
                    <a:pt x="1930" y="325"/>
                    <a:pt x="2170" y="1"/>
                  </a:cubicBezTo>
                  <a:lnTo>
                    <a:pt x="6281" y="9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1399648" y="1719334"/>
              <a:ext cx="67171" cy="202998"/>
            </a:xfrm>
            <a:custGeom>
              <a:avLst/>
              <a:gdLst/>
              <a:ahLst/>
              <a:cxnLst/>
              <a:rect l="l" t="t" r="r" b="b"/>
              <a:pathLst>
                <a:path w="3302" h="9979" extrusionOk="0">
                  <a:moveTo>
                    <a:pt x="2055" y="9778"/>
                  </a:moveTo>
                  <a:lnTo>
                    <a:pt x="1267" y="9979"/>
                  </a:lnTo>
                  <a:lnTo>
                    <a:pt x="1141" y="9120"/>
                  </a:lnTo>
                  <a:lnTo>
                    <a:pt x="116" y="2232"/>
                  </a:lnTo>
                  <a:cubicBezTo>
                    <a:pt x="0" y="1456"/>
                    <a:pt x="258" y="961"/>
                    <a:pt x="682" y="629"/>
                  </a:cubicBezTo>
                  <a:cubicBezTo>
                    <a:pt x="1041" y="347"/>
                    <a:pt x="2001" y="1"/>
                    <a:pt x="2055" y="367"/>
                  </a:cubicBezTo>
                  <a:lnTo>
                    <a:pt x="3201" y="8192"/>
                  </a:lnTo>
                  <a:cubicBezTo>
                    <a:pt x="3302" y="8876"/>
                    <a:pt x="2787" y="9589"/>
                    <a:pt x="2055" y="97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1232622" y="1858837"/>
              <a:ext cx="82835" cy="54253"/>
            </a:xfrm>
            <a:custGeom>
              <a:avLst/>
              <a:gdLst/>
              <a:ahLst/>
              <a:cxnLst/>
              <a:rect l="l" t="t" r="r" b="b"/>
              <a:pathLst>
                <a:path w="4072" h="2667" extrusionOk="0">
                  <a:moveTo>
                    <a:pt x="210" y="937"/>
                  </a:moveTo>
                  <a:lnTo>
                    <a:pt x="210" y="937"/>
                  </a:lnTo>
                  <a:cubicBezTo>
                    <a:pt x="0" y="1506"/>
                    <a:pt x="287" y="2070"/>
                    <a:pt x="846" y="2192"/>
                  </a:cubicBezTo>
                  <a:lnTo>
                    <a:pt x="2462" y="2545"/>
                  </a:lnTo>
                  <a:cubicBezTo>
                    <a:pt x="3020" y="2667"/>
                    <a:pt x="3650" y="2299"/>
                    <a:pt x="3862" y="1729"/>
                  </a:cubicBezTo>
                  <a:lnTo>
                    <a:pt x="3862" y="1729"/>
                  </a:lnTo>
                  <a:cubicBezTo>
                    <a:pt x="4071" y="1162"/>
                    <a:pt x="3786" y="598"/>
                    <a:pt x="3226" y="477"/>
                  </a:cubicBezTo>
                  <a:lnTo>
                    <a:pt x="1609" y="123"/>
                  </a:lnTo>
                  <a:cubicBezTo>
                    <a:pt x="1050" y="1"/>
                    <a:pt x="420" y="368"/>
                    <a:pt x="210" y="9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192793" y="1803447"/>
              <a:ext cx="82835" cy="54233"/>
            </a:xfrm>
            <a:custGeom>
              <a:avLst/>
              <a:gdLst/>
              <a:ahLst/>
              <a:cxnLst/>
              <a:rect l="l" t="t" r="r" b="b"/>
              <a:pathLst>
                <a:path w="4072" h="2666" extrusionOk="0">
                  <a:moveTo>
                    <a:pt x="210" y="937"/>
                  </a:moveTo>
                  <a:lnTo>
                    <a:pt x="210" y="937"/>
                  </a:lnTo>
                  <a:cubicBezTo>
                    <a:pt x="1" y="1506"/>
                    <a:pt x="286" y="2070"/>
                    <a:pt x="846" y="2192"/>
                  </a:cubicBezTo>
                  <a:lnTo>
                    <a:pt x="2461" y="2545"/>
                  </a:lnTo>
                  <a:cubicBezTo>
                    <a:pt x="3019" y="2666"/>
                    <a:pt x="3651" y="2299"/>
                    <a:pt x="3862" y="1731"/>
                  </a:cubicBezTo>
                  <a:lnTo>
                    <a:pt x="3862" y="1731"/>
                  </a:lnTo>
                  <a:cubicBezTo>
                    <a:pt x="4072" y="1162"/>
                    <a:pt x="3788" y="599"/>
                    <a:pt x="3226" y="477"/>
                  </a:cubicBezTo>
                  <a:lnTo>
                    <a:pt x="1610" y="123"/>
                  </a:lnTo>
                  <a:cubicBezTo>
                    <a:pt x="1050" y="1"/>
                    <a:pt x="420" y="369"/>
                    <a:pt x="210" y="9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1683639" y="1496350"/>
              <a:ext cx="529902" cy="620263"/>
            </a:xfrm>
            <a:custGeom>
              <a:avLst/>
              <a:gdLst/>
              <a:ahLst/>
              <a:cxnLst/>
              <a:rect l="l" t="t" r="r" b="b"/>
              <a:pathLst>
                <a:path w="26049" h="30491" extrusionOk="0">
                  <a:moveTo>
                    <a:pt x="21684" y="14823"/>
                  </a:moveTo>
                  <a:lnTo>
                    <a:pt x="12051" y="30490"/>
                  </a:lnTo>
                  <a:lnTo>
                    <a:pt x="1" y="23342"/>
                  </a:lnTo>
                  <a:lnTo>
                    <a:pt x="9751" y="7485"/>
                  </a:lnTo>
                  <a:cubicBezTo>
                    <a:pt x="14354" y="0"/>
                    <a:pt x="26049" y="7723"/>
                    <a:pt x="21684" y="148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1723325" y="1590430"/>
              <a:ext cx="1338781" cy="1377248"/>
            </a:xfrm>
            <a:custGeom>
              <a:avLst/>
              <a:gdLst/>
              <a:ahLst/>
              <a:cxnLst/>
              <a:rect l="l" t="t" r="r" b="b"/>
              <a:pathLst>
                <a:path w="65812" h="67703" extrusionOk="0">
                  <a:moveTo>
                    <a:pt x="14292" y="1"/>
                  </a:moveTo>
                  <a:cubicBezTo>
                    <a:pt x="14032" y="7601"/>
                    <a:pt x="11562" y="14753"/>
                    <a:pt x="9005" y="22083"/>
                  </a:cubicBezTo>
                  <a:cubicBezTo>
                    <a:pt x="4278" y="35625"/>
                    <a:pt x="0" y="49169"/>
                    <a:pt x="7410" y="57553"/>
                  </a:cubicBezTo>
                  <a:cubicBezTo>
                    <a:pt x="16379" y="67703"/>
                    <a:pt x="46594" y="66452"/>
                    <a:pt x="54460" y="57680"/>
                  </a:cubicBezTo>
                  <a:cubicBezTo>
                    <a:pt x="65812" y="45019"/>
                    <a:pt x="53373" y="14193"/>
                    <a:pt x="45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203959" y="1590430"/>
              <a:ext cx="293603" cy="164245"/>
            </a:xfrm>
            <a:custGeom>
              <a:avLst/>
              <a:gdLst/>
              <a:ahLst/>
              <a:cxnLst/>
              <a:rect l="l" t="t" r="r" b="b"/>
              <a:pathLst>
                <a:path w="14433" h="8074" extrusionOk="0">
                  <a:moveTo>
                    <a:pt x="14433" y="1"/>
                  </a:moveTo>
                  <a:lnTo>
                    <a:pt x="14433" y="856"/>
                  </a:lnTo>
                  <a:cubicBezTo>
                    <a:pt x="14433" y="4825"/>
                    <a:pt x="11185" y="8073"/>
                    <a:pt x="7216" y="8073"/>
                  </a:cubicBezTo>
                  <a:lnTo>
                    <a:pt x="7216" y="8073"/>
                  </a:lnTo>
                  <a:cubicBezTo>
                    <a:pt x="3247" y="8073"/>
                    <a:pt x="1" y="4825"/>
                    <a:pt x="1" y="8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2195273" y="1226884"/>
              <a:ext cx="310955" cy="495706"/>
            </a:xfrm>
            <a:custGeom>
              <a:avLst/>
              <a:gdLst/>
              <a:ahLst/>
              <a:cxnLst/>
              <a:rect l="l" t="t" r="r" b="b"/>
              <a:pathLst>
                <a:path w="15286" h="24368" extrusionOk="0">
                  <a:moveTo>
                    <a:pt x="7643" y="0"/>
                  </a:moveTo>
                  <a:lnTo>
                    <a:pt x="7643" y="0"/>
                  </a:lnTo>
                  <a:cubicBezTo>
                    <a:pt x="11847" y="0"/>
                    <a:pt x="15286" y="3439"/>
                    <a:pt x="15286" y="7643"/>
                  </a:cubicBezTo>
                  <a:lnTo>
                    <a:pt x="15286" y="16725"/>
                  </a:lnTo>
                  <a:cubicBezTo>
                    <a:pt x="15286" y="20929"/>
                    <a:pt x="11847" y="24367"/>
                    <a:pt x="7643" y="24367"/>
                  </a:cubicBezTo>
                  <a:lnTo>
                    <a:pt x="7643" y="24367"/>
                  </a:lnTo>
                  <a:cubicBezTo>
                    <a:pt x="3441" y="24367"/>
                    <a:pt x="1" y="20929"/>
                    <a:pt x="1" y="16725"/>
                  </a:cubicBezTo>
                  <a:lnTo>
                    <a:pt x="1" y="7643"/>
                  </a:lnTo>
                  <a:cubicBezTo>
                    <a:pt x="1" y="3439"/>
                    <a:pt x="3439" y="0"/>
                    <a:pt x="7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2013947" y="803698"/>
              <a:ext cx="673622" cy="719921"/>
            </a:xfrm>
            <a:custGeom>
              <a:avLst/>
              <a:gdLst/>
              <a:ahLst/>
              <a:cxnLst/>
              <a:rect l="l" t="t" r="r" b="b"/>
              <a:pathLst>
                <a:path w="33114" h="35390" extrusionOk="0">
                  <a:moveTo>
                    <a:pt x="16617" y="35390"/>
                  </a:moveTo>
                  <a:cubicBezTo>
                    <a:pt x="25100" y="35390"/>
                    <a:pt x="26860" y="30078"/>
                    <a:pt x="29456" y="23573"/>
                  </a:cubicBezTo>
                  <a:cubicBezTo>
                    <a:pt x="29608" y="23710"/>
                    <a:pt x="29779" y="23796"/>
                    <a:pt x="29970" y="23823"/>
                  </a:cubicBezTo>
                  <a:cubicBezTo>
                    <a:pt x="31026" y="23976"/>
                    <a:pt x="32240" y="22242"/>
                    <a:pt x="32677" y="19947"/>
                  </a:cubicBezTo>
                  <a:cubicBezTo>
                    <a:pt x="33114" y="17651"/>
                    <a:pt x="32609" y="15667"/>
                    <a:pt x="31550" y="15514"/>
                  </a:cubicBezTo>
                  <a:cubicBezTo>
                    <a:pt x="31476" y="15503"/>
                    <a:pt x="31400" y="15502"/>
                    <a:pt x="31324" y="15509"/>
                  </a:cubicBezTo>
                  <a:cubicBezTo>
                    <a:pt x="31844" y="7448"/>
                    <a:pt x="28016" y="1"/>
                    <a:pt x="16617" y="1"/>
                  </a:cubicBezTo>
                  <a:cubicBezTo>
                    <a:pt x="5208" y="1"/>
                    <a:pt x="1382" y="7460"/>
                    <a:pt x="1909" y="15529"/>
                  </a:cubicBezTo>
                  <a:cubicBezTo>
                    <a:pt x="1796" y="15502"/>
                    <a:pt x="1678" y="15497"/>
                    <a:pt x="1564" y="15514"/>
                  </a:cubicBezTo>
                  <a:cubicBezTo>
                    <a:pt x="505" y="15667"/>
                    <a:pt x="1" y="17651"/>
                    <a:pt x="437" y="19947"/>
                  </a:cubicBezTo>
                  <a:cubicBezTo>
                    <a:pt x="873" y="22241"/>
                    <a:pt x="2086" y="23976"/>
                    <a:pt x="3145" y="23823"/>
                  </a:cubicBezTo>
                  <a:cubicBezTo>
                    <a:pt x="3370" y="23790"/>
                    <a:pt x="3570" y="23674"/>
                    <a:pt x="3742" y="23490"/>
                  </a:cubicBezTo>
                  <a:cubicBezTo>
                    <a:pt x="6329" y="30034"/>
                    <a:pt x="7581" y="35390"/>
                    <a:pt x="16617" y="35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2195762" y="1474238"/>
              <a:ext cx="310772" cy="118210"/>
            </a:xfrm>
            <a:custGeom>
              <a:avLst/>
              <a:gdLst/>
              <a:ahLst/>
              <a:cxnLst/>
              <a:rect l="l" t="t" r="r" b="b"/>
              <a:pathLst>
                <a:path w="15277" h="5811" extrusionOk="0">
                  <a:moveTo>
                    <a:pt x="15277" y="1"/>
                  </a:moveTo>
                  <a:cubicBezTo>
                    <a:pt x="14284" y="3362"/>
                    <a:pt x="11231" y="5811"/>
                    <a:pt x="7619" y="5811"/>
                  </a:cubicBezTo>
                  <a:cubicBezTo>
                    <a:pt x="4054" y="5811"/>
                    <a:pt x="1034" y="3426"/>
                    <a:pt x="0" y="132"/>
                  </a:cubicBezTo>
                  <a:cubicBezTo>
                    <a:pt x="1708" y="1571"/>
                    <a:pt x="4072" y="2426"/>
                    <a:pt x="7679" y="2426"/>
                  </a:cubicBezTo>
                  <a:cubicBezTo>
                    <a:pt x="11180" y="2426"/>
                    <a:pt x="13535" y="1521"/>
                    <a:pt x="15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71657" y="4571004"/>
              <a:ext cx="109951" cy="100919"/>
            </a:xfrm>
            <a:custGeom>
              <a:avLst/>
              <a:gdLst/>
              <a:ahLst/>
              <a:cxnLst/>
              <a:rect l="l" t="t" r="r" b="b"/>
              <a:pathLst>
                <a:path w="5405" h="4961" extrusionOk="0">
                  <a:moveTo>
                    <a:pt x="5404" y="4960"/>
                  </a:moveTo>
                  <a:cubicBezTo>
                    <a:pt x="2408" y="4868"/>
                    <a:pt x="1" y="4250"/>
                    <a:pt x="1" y="2586"/>
                  </a:cubicBezTo>
                  <a:cubicBezTo>
                    <a:pt x="1" y="1665"/>
                    <a:pt x="261" y="978"/>
                    <a:pt x="822" y="310"/>
                  </a:cubicBezTo>
                  <a:cubicBezTo>
                    <a:pt x="3265" y="0"/>
                    <a:pt x="5352" y="2629"/>
                    <a:pt x="5404" y="49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871657" y="4520455"/>
              <a:ext cx="448328" cy="153016"/>
            </a:xfrm>
            <a:custGeom>
              <a:avLst/>
              <a:gdLst/>
              <a:ahLst/>
              <a:cxnLst/>
              <a:rect l="l" t="t" r="r" b="b"/>
              <a:pathLst>
                <a:path w="22039" h="7522" extrusionOk="0">
                  <a:moveTo>
                    <a:pt x="22038" y="1"/>
                  </a:moveTo>
                  <a:cubicBezTo>
                    <a:pt x="21903" y="1527"/>
                    <a:pt x="21799" y="1827"/>
                    <a:pt x="20682" y="2275"/>
                  </a:cubicBezTo>
                  <a:cubicBezTo>
                    <a:pt x="18394" y="3197"/>
                    <a:pt x="18896" y="2086"/>
                    <a:pt x="14662" y="5087"/>
                  </a:cubicBezTo>
                  <a:cubicBezTo>
                    <a:pt x="13441" y="5952"/>
                    <a:pt x="10490" y="7380"/>
                    <a:pt x="6856" y="7451"/>
                  </a:cubicBezTo>
                  <a:cubicBezTo>
                    <a:pt x="3224" y="7521"/>
                    <a:pt x="1" y="6997"/>
                    <a:pt x="1" y="5071"/>
                  </a:cubicBezTo>
                  <a:cubicBezTo>
                    <a:pt x="1" y="4478"/>
                    <a:pt x="109" y="3983"/>
                    <a:pt x="334" y="3527"/>
                  </a:cubicBezTo>
                  <a:cubicBezTo>
                    <a:pt x="374" y="5424"/>
                    <a:pt x="3581" y="5942"/>
                    <a:pt x="7189" y="5872"/>
                  </a:cubicBezTo>
                  <a:cubicBezTo>
                    <a:pt x="10822" y="5802"/>
                    <a:pt x="13775" y="4373"/>
                    <a:pt x="14996" y="3508"/>
                  </a:cubicBezTo>
                  <a:cubicBezTo>
                    <a:pt x="19228" y="507"/>
                    <a:pt x="18726" y="1617"/>
                    <a:pt x="21014" y="696"/>
                  </a:cubicBezTo>
                  <a:cubicBezTo>
                    <a:pt x="21550" y="480"/>
                    <a:pt x="21854" y="298"/>
                    <a:pt x="2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753976" y="4571004"/>
              <a:ext cx="109951" cy="100919"/>
            </a:xfrm>
            <a:custGeom>
              <a:avLst/>
              <a:gdLst/>
              <a:ahLst/>
              <a:cxnLst/>
              <a:rect l="l" t="t" r="r" b="b"/>
              <a:pathLst>
                <a:path w="5405" h="4961" extrusionOk="0">
                  <a:moveTo>
                    <a:pt x="1" y="4960"/>
                  </a:moveTo>
                  <a:cubicBezTo>
                    <a:pt x="2998" y="4868"/>
                    <a:pt x="5405" y="4250"/>
                    <a:pt x="5405" y="2586"/>
                  </a:cubicBezTo>
                  <a:cubicBezTo>
                    <a:pt x="5405" y="1665"/>
                    <a:pt x="5144" y="978"/>
                    <a:pt x="4583" y="310"/>
                  </a:cubicBezTo>
                  <a:cubicBezTo>
                    <a:pt x="2140" y="0"/>
                    <a:pt x="53" y="2629"/>
                    <a:pt x="1" y="49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415828" y="4520455"/>
              <a:ext cx="448288" cy="153016"/>
            </a:xfrm>
            <a:custGeom>
              <a:avLst/>
              <a:gdLst/>
              <a:ahLst/>
              <a:cxnLst/>
              <a:rect l="l" t="t" r="r" b="b"/>
              <a:pathLst>
                <a:path w="22037" h="7522" extrusionOk="0">
                  <a:moveTo>
                    <a:pt x="1" y="1"/>
                  </a:moveTo>
                  <a:cubicBezTo>
                    <a:pt x="135" y="1527"/>
                    <a:pt x="240" y="1827"/>
                    <a:pt x="1355" y="2275"/>
                  </a:cubicBezTo>
                  <a:cubicBezTo>
                    <a:pt x="3645" y="3197"/>
                    <a:pt x="3142" y="2086"/>
                    <a:pt x="7375" y="5087"/>
                  </a:cubicBezTo>
                  <a:cubicBezTo>
                    <a:pt x="8596" y="5952"/>
                    <a:pt x="11549" y="7380"/>
                    <a:pt x="15182" y="7451"/>
                  </a:cubicBezTo>
                  <a:cubicBezTo>
                    <a:pt x="18814" y="7521"/>
                    <a:pt x="22037" y="6997"/>
                    <a:pt x="22037" y="5071"/>
                  </a:cubicBezTo>
                  <a:cubicBezTo>
                    <a:pt x="22037" y="4478"/>
                    <a:pt x="21929" y="3983"/>
                    <a:pt x="21703" y="3527"/>
                  </a:cubicBezTo>
                  <a:cubicBezTo>
                    <a:pt x="21663" y="5424"/>
                    <a:pt x="18458" y="5942"/>
                    <a:pt x="14848" y="5872"/>
                  </a:cubicBezTo>
                  <a:cubicBezTo>
                    <a:pt x="11216" y="5802"/>
                    <a:pt x="8264" y="4373"/>
                    <a:pt x="7042" y="3508"/>
                  </a:cubicBezTo>
                  <a:cubicBezTo>
                    <a:pt x="2810" y="507"/>
                    <a:pt x="3311" y="1617"/>
                    <a:pt x="1023" y="696"/>
                  </a:cubicBezTo>
                  <a:cubicBezTo>
                    <a:pt x="487" y="480"/>
                    <a:pt x="185" y="29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145069" y="1305118"/>
              <a:ext cx="243032" cy="565603"/>
            </a:xfrm>
            <a:custGeom>
              <a:avLst/>
              <a:gdLst/>
              <a:ahLst/>
              <a:cxnLst/>
              <a:rect l="l" t="t" r="r" b="b"/>
              <a:pathLst>
                <a:path w="11947" h="27804" extrusionOk="0">
                  <a:moveTo>
                    <a:pt x="1653" y="22750"/>
                  </a:moveTo>
                  <a:cubicBezTo>
                    <a:pt x="0" y="17491"/>
                    <a:pt x="3250" y="15080"/>
                    <a:pt x="4934" y="6335"/>
                  </a:cubicBezTo>
                  <a:cubicBezTo>
                    <a:pt x="6154" y="1"/>
                    <a:pt x="9910" y="173"/>
                    <a:pt x="10028" y="6628"/>
                  </a:cubicBezTo>
                  <a:cubicBezTo>
                    <a:pt x="11932" y="12705"/>
                    <a:pt x="11947" y="17343"/>
                    <a:pt x="11027" y="21501"/>
                  </a:cubicBezTo>
                  <a:cubicBezTo>
                    <a:pt x="9632" y="27804"/>
                    <a:pt x="4349" y="27174"/>
                    <a:pt x="1653" y="227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3410487" y="1151600"/>
              <a:ext cx="193722" cy="143354"/>
            </a:xfrm>
            <a:custGeom>
              <a:avLst/>
              <a:gdLst/>
              <a:ahLst/>
              <a:cxnLst/>
              <a:rect l="l" t="t" r="r" b="b"/>
              <a:pathLst>
                <a:path w="9523" h="7047" extrusionOk="0">
                  <a:moveTo>
                    <a:pt x="9124" y="581"/>
                  </a:moveTo>
                  <a:lnTo>
                    <a:pt x="9124" y="581"/>
                  </a:lnTo>
                  <a:cubicBezTo>
                    <a:pt x="9523" y="1040"/>
                    <a:pt x="9450" y="1663"/>
                    <a:pt x="8975" y="1980"/>
                  </a:cubicBezTo>
                  <a:lnTo>
                    <a:pt x="1996" y="6729"/>
                  </a:lnTo>
                  <a:cubicBezTo>
                    <a:pt x="1522" y="7046"/>
                    <a:pt x="798" y="6923"/>
                    <a:pt x="401" y="6466"/>
                  </a:cubicBezTo>
                  <a:lnTo>
                    <a:pt x="401" y="6466"/>
                  </a:lnTo>
                  <a:cubicBezTo>
                    <a:pt x="0" y="6009"/>
                    <a:pt x="72" y="5385"/>
                    <a:pt x="548" y="5068"/>
                  </a:cubicBezTo>
                  <a:lnTo>
                    <a:pt x="7525" y="318"/>
                  </a:lnTo>
                  <a:cubicBezTo>
                    <a:pt x="8001" y="1"/>
                    <a:pt x="8725" y="124"/>
                    <a:pt x="9124" y="581"/>
                  </a:cubicBezTo>
                  <a:close/>
                </a:path>
              </a:pathLst>
            </a:custGeom>
            <a:solidFill>
              <a:srgbClr val="E6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3259898" y="1225949"/>
              <a:ext cx="281377" cy="223666"/>
            </a:xfrm>
            <a:custGeom>
              <a:avLst/>
              <a:gdLst/>
              <a:ahLst/>
              <a:cxnLst/>
              <a:rect l="l" t="t" r="r" b="b"/>
              <a:pathLst>
                <a:path w="13832" h="10995" extrusionOk="0">
                  <a:moveTo>
                    <a:pt x="0" y="7113"/>
                  </a:moveTo>
                  <a:lnTo>
                    <a:pt x="2753" y="10995"/>
                  </a:lnTo>
                  <a:lnTo>
                    <a:pt x="6986" y="9508"/>
                  </a:lnTo>
                  <a:cubicBezTo>
                    <a:pt x="9239" y="8714"/>
                    <a:pt x="12383" y="4107"/>
                    <a:pt x="13831" y="2114"/>
                  </a:cubicBezTo>
                  <a:lnTo>
                    <a:pt x="10989" y="0"/>
                  </a:lnTo>
                  <a:lnTo>
                    <a:pt x="3248" y="22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3389983" y="1341103"/>
              <a:ext cx="76244" cy="47703"/>
            </a:xfrm>
            <a:custGeom>
              <a:avLst/>
              <a:gdLst/>
              <a:ahLst/>
              <a:cxnLst/>
              <a:rect l="l" t="t" r="r" b="b"/>
              <a:pathLst>
                <a:path w="3748" h="2345" extrusionOk="0">
                  <a:moveTo>
                    <a:pt x="3567" y="809"/>
                  </a:moveTo>
                  <a:lnTo>
                    <a:pt x="3567" y="809"/>
                  </a:lnTo>
                  <a:cubicBezTo>
                    <a:pt x="3747" y="1298"/>
                    <a:pt x="3497" y="1784"/>
                    <a:pt x="3016" y="1888"/>
                  </a:cubicBezTo>
                  <a:lnTo>
                    <a:pt x="1382" y="2241"/>
                  </a:lnTo>
                  <a:cubicBezTo>
                    <a:pt x="901" y="2345"/>
                    <a:pt x="359" y="2026"/>
                    <a:pt x="179" y="1537"/>
                  </a:cubicBezTo>
                  <a:lnTo>
                    <a:pt x="179" y="1537"/>
                  </a:lnTo>
                  <a:cubicBezTo>
                    <a:pt x="0" y="1047"/>
                    <a:pt x="246" y="563"/>
                    <a:pt x="728" y="459"/>
                  </a:cubicBezTo>
                  <a:lnTo>
                    <a:pt x="2363" y="104"/>
                  </a:lnTo>
                  <a:cubicBezTo>
                    <a:pt x="2844" y="0"/>
                    <a:pt x="3387" y="319"/>
                    <a:pt x="3567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3259898" y="1260407"/>
              <a:ext cx="150941" cy="189206"/>
            </a:xfrm>
            <a:custGeom>
              <a:avLst/>
              <a:gdLst/>
              <a:ahLst/>
              <a:cxnLst/>
              <a:rect l="l" t="t" r="r" b="b"/>
              <a:pathLst>
                <a:path w="7420" h="9301" extrusionOk="0">
                  <a:moveTo>
                    <a:pt x="0" y="5419"/>
                  </a:moveTo>
                  <a:lnTo>
                    <a:pt x="2753" y="9301"/>
                  </a:lnTo>
                  <a:cubicBezTo>
                    <a:pt x="6026" y="8150"/>
                    <a:pt x="7420" y="3667"/>
                    <a:pt x="5852" y="1053"/>
                  </a:cubicBezTo>
                  <a:cubicBezTo>
                    <a:pt x="5697" y="680"/>
                    <a:pt x="5498" y="326"/>
                    <a:pt x="5260" y="0"/>
                  </a:cubicBezTo>
                  <a:lnTo>
                    <a:pt x="1144" y="9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273099" y="1147633"/>
              <a:ext cx="67537" cy="203038"/>
            </a:xfrm>
            <a:custGeom>
              <a:avLst/>
              <a:gdLst/>
              <a:ahLst/>
              <a:cxnLst/>
              <a:rect l="l" t="t" r="r" b="b"/>
              <a:pathLst>
                <a:path w="3320" h="9981" extrusionOk="0">
                  <a:moveTo>
                    <a:pt x="1246" y="9778"/>
                  </a:moveTo>
                  <a:lnTo>
                    <a:pt x="2032" y="9980"/>
                  </a:lnTo>
                  <a:lnTo>
                    <a:pt x="2162" y="9121"/>
                  </a:lnTo>
                  <a:lnTo>
                    <a:pt x="3204" y="2236"/>
                  </a:lnTo>
                  <a:cubicBezTo>
                    <a:pt x="3320" y="1462"/>
                    <a:pt x="3064" y="965"/>
                    <a:pt x="2641" y="633"/>
                  </a:cubicBezTo>
                  <a:cubicBezTo>
                    <a:pt x="2282" y="350"/>
                    <a:pt x="1324" y="1"/>
                    <a:pt x="1269" y="367"/>
                  </a:cubicBezTo>
                  <a:lnTo>
                    <a:pt x="105" y="8191"/>
                  </a:lnTo>
                  <a:cubicBezTo>
                    <a:pt x="0" y="8873"/>
                    <a:pt x="515" y="9587"/>
                    <a:pt x="1246" y="97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424503" y="1287584"/>
              <a:ext cx="82835" cy="54152"/>
            </a:xfrm>
            <a:custGeom>
              <a:avLst/>
              <a:gdLst/>
              <a:ahLst/>
              <a:cxnLst/>
              <a:rect l="l" t="t" r="r" b="b"/>
              <a:pathLst>
                <a:path w="4072" h="2662" extrusionOk="0">
                  <a:moveTo>
                    <a:pt x="3863" y="939"/>
                  </a:moveTo>
                  <a:lnTo>
                    <a:pt x="3863" y="939"/>
                  </a:lnTo>
                  <a:cubicBezTo>
                    <a:pt x="4072" y="1507"/>
                    <a:pt x="3783" y="2072"/>
                    <a:pt x="3225" y="2191"/>
                  </a:cubicBezTo>
                  <a:lnTo>
                    <a:pt x="1607" y="2540"/>
                  </a:lnTo>
                  <a:cubicBezTo>
                    <a:pt x="1048" y="2661"/>
                    <a:pt x="419" y="2292"/>
                    <a:pt x="209" y="1722"/>
                  </a:cubicBezTo>
                  <a:lnTo>
                    <a:pt x="209" y="1722"/>
                  </a:lnTo>
                  <a:cubicBezTo>
                    <a:pt x="0" y="1153"/>
                    <a:pt x="288" y="590"/>
                    <a:pt x="847" y="470"/>
                  </a:cubicBezTo>
                  <a:lnTo>
                    <a:pt x="2466" y="121"/>
                  </a:lnTo>
                  <a:cubicBezTo>
                    <a:pt x="3024" y="1"/>
                    <a:pt x="3653" y="370"/>
                    <a:pt x="3863" y="9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3464474" y="1232295"/>
              <a:ext cx="82814" cy="54111"/>
            </a:xfrm>
            <a:custGeom>
              <a:avLst/>
              <a:gdLst/>
              <a:ahLst/>
              <a:cxnLst/>
              <a:rect l="l" t="t" r="r" b="b"/>
              <a:pathLst>
                <a:path w="4071" h="2660" extrusionOk="0">
                  <a:moveTo>
                    <a:pt x="3862" y="940"/>
                  </a:moveTo>
                  <a:lnTo>
                    <a:pt x="3862" y="940"/>
                  </a:lnTo>
                  <a:cubicBezTo>
                    <a:pt x="4070" y="1509"/>
                    <a:pt x="3783" y="2071"/>
                    <a:pt x="3223" y="2192"/>
                  </a:cubicBezTo>
                  <a:lnTo>
                    <a:pt x="1607" y="2540"/>
                  </a:lnTo>
                  <a:cubicBezTo>
                    <a:pt x="1048" y="2659"/>
                    <a:pt x="417" y="2292"/>
                    <a:pt x="209" y="1722"/>
                  </a:cubicBezTo>
                  <a:lnTo>
                    <a:pt x="209" y="1722"/>
                  </a:lnTo>
                  <a:cubicBezTo>
                    <a:pt x="0" y="1153"/>
                    <a:pt x="286" y="590"/>
                    <a:pt x="846" y="470"/>
                  </a:cubicBezTo>
                  <a:lnTo>
                    <a:pt x="2464" y="121"/>
                  </a:lnTo>
                  <a:cubicBezTo>
                    <a:pt x="3024" y="1"/>
                    <a:pt x="3653" y="370"/>
                    <a:pt x="3862" y="9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957540" y="704776"/>
              <a:ext cx="717134" cy="520666"/>
            </a:xfrm>
            <a:custGeom>
              <a:avLst/>
              <a:gdLst/>
              <a:ahLst/>
              <a:cxnLst/>
              <a:rect l="l" t="t" r="r" b="b"/>
              <a:pathLst>
                <a:path w="35253" h="25595" extrusionOk="0">
                  <a:moveTo>
                    <a:pt x="10160" y="14988"/>
                  </a:moveTo>
                  <a:cubicBezTo>
                    <a:pt x="12491" y="13160"/>
                    <a:pt x="15385" y="13413"/>
                    <a:pt x="16993" y="14336"/>
                  </a:cubicBezTo>
                  <a:cubicBezTo>
                    <a:pt x="18428" y="15159"/>
                    <a:pt x="19784" y="14983"/>
                    <a:pt x="20985" y="14206"/>
                  </a:cubicBezTo>
                  <a:cubicBezTo>
                    <a:pt x="22188" y="13428"/>
                    <a:pt x="26100" y="13411"/>
                    <a:pt x="28110" y="14522"/>
                  </a:cubicBezTo>
                  <a:cubicBezTo>
                    <a:pt x="32629" y="17020"/>
                    <a:pt x="29998" y="24344"/>
                    <a:pt x="31604" y="25076"/>
                  </a:cubicBezTo>
                  <a:cubicBezTo>
                    <a:pt x="32735" y="25594"/>
                    <a:pt x="33817" y="23558"/>
                    <a:pt x="34026" y="20727"/>
                  </a:cubicBezTo>
                  <a:cubicBezTo>
                    <a:pt x="34236" y="17894"/>
                    <a:pt x="35252" y="13883"/>
                    <a:pt x="34154" y="9934"/>
                  </a:cubicBezTo>
                  <a:cubicBezTo>
                    <a:pt x="33055" y="5983"/>
                    <a:pt x="29908" y="4602"/>
                    <a:pt x="30468" y="6104"/>
                  </a:cubicBezTo>
                  <a:cubicBezTo>
                    <a:pt x="31028" y="7606"/>
                    <a:pt x="28793" y="7857"/>
                    <a:pt x="25892" y="5074"/>
                  </a:cubicBezTo>
                  <a:cubicBezTo>
                    <a:pt x="22991" y="2292"/>
                    <a:pt x="19354" y="1"/>
                    <a:pt x="14535" y="705"/>
                  </a:cubicBezTo>
                  <a:cubicBezTo>
                    <a:pt x="10156" y="1343"/>
                    <a:pt x="10272" y="2032"/>
                    <a:pt x="13079" y="2245"/>
                  </a:cubicBezTo>
                  <a:cubicBezTo>
                    <a:pt x="15888" y="2458"/>
                    <a:pt x="14111" y="4370"/>
                    <a:pt x="10242" y="3384"/>
                  </a:cubicBezTo>
                  <a:cubicBezTo>
                    <a:pt x="6430" y="2412"/>
                    <a:pt x="4834" y="2790"/>
                    <a:pt x="2247" y="4651"/>
                  </a:cubicBezTo>
                  <a:cubicBezTo>
                    <a:pt x="0" y="6266"/>
                    <a:pt x="530" y="7442"/>
                    <a:pt x="2921" y="6425"/>
                  </a:cubicBezTo>
                  <a:cubicBezTo>
                    <a:pt x="5312" y="5410"/>
                    <a:pt x="6160" y="6117"/>
                    <a:pt x="4245" y="6868"/>
                  </a:cubicBezTo>
                  <a:cubicBezTo>
                    <a:pt x="2604" y="7511"/>
                    <a:pt x="370" y="11982"/>
                    <a:pt x="2177" y="10546"/>
                  </a:cubicBezTo>
                  <a:cubicBezTo>
                    <a:pt x="3983" y="9109"/>
                    <a:pt x="4484" y="16401"/>
                    <a:pt x="4459" y="17563"/>
                  </a:cubicBezTo>
                  <a:cubicBezTo>
                    <a:pt x="4389" y="20805"/>
                    <a:pt x="5617" y="24732"/>
                    <a:pt x="6571" y="23893"/>
                  </a:cubicBezTo>
                  <a:cubicBezTo>
                    <a:pt x="7655" y="22939"/>
                    <a:pt x="8084" y="16615"/>
                    <a:pt x="10160" y="149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139091" y="1536585"/>
              <a:ext cx="509458" cy="237295"/>
            </a:xfrm>
            <a:custGeom>
              <a:avLst/>
              <a:gdLst/>
              <a:ahLst/>
              <a:cxnLst/>
              <a:rect l="l" t="t" r="r" b="b"/>
              <a:pathLst>
                <a:path w="25044" h="11665" extrusionOk="0">
                  <a:moveTo>
                    <a:pt x="2902" y="0"/>
                  </a:moveTo>
                  <a:cubicBezTo>
                    <a:pt x="1289" y="0"/>
                    <a:pt x="0" y="2015"/>
                    <a:pt x="1115" y="3663"/>
                  </a:cubicBezTo>
                  <a:cubicBezTo>
                    <a:pt x="3948" y="7856"/>
                    <a:pt x="11161" y="11664"/>
                    <a:pt x="17540" y="11664"/>
                  </a:cubicBezTo>
                  <a:cubicBezTo>
                    <a:pt x="19282" y="11664"/>
                    <a:pt x="20962" y="11380"/>
                    <a:pt x="22473" y="10743"/>
                  </a:cubicBezTo>
                  <a:cubicBezTo>
                    <a:pt x="25043" y="9659"/>
                    <a:pt x="24414" y="6336"/>
                    <a:pt x="21922" y="6336"/>
                  </a:cubicBezTo>
                  <a:cubicBezTo>
                    <a:pt x="21675" y="6336"/>
                    <a:pt x="21411" y="6369"/>
                    <a:pt x="21129" y="6439"/>
                  </a:cubicBezTo>
                  <a:cubicBezTo>
                    <a:pt x="20471" y="6603"/>
                    <a:pt x="19744" y="6679"/>
                    <a:pt x="18971" y="6679"/>
                  </a:cubicBezTo>
                  <a:cubicBezTo>
                    <a:pt x="14129" y="6679"/>
                    <a:pt x="7466" y="3698"/>
                    <a:pt x="4546" y="760"/>
                  </a:cubicBezTo>
                  <a:cubicBezTo>
                    <a:pt x="4013" y="224"/>
                    <a:pt x="3440" y="0"/>
                    <a:pt x="2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129469" y="1533310"/>
              <a:ext cx="510576" cy="232515"/>
            </a:xfrm>
            <a:custGeom>
              <a:avLst/>
              <a:gdLst/>
              <a:ahLst/>
              <a:cxnLst/>
              <a:rect l="l" t="t" r="r" b="b"/>
              <a:pathLst>
                <a:path w="25099" h="11430" extrusionOk="0">
                  <a:moveTo>
                    <a:pt x="22815" y="11177"/>
                  </a:moveTo>
                  <a:cubicBezTo>
                    <a:pt x="21389" y="11429"/>
                    <a:pt x="21699" y="9582"/>
                    <a:pt x="20643" y="9640"/>
                  </a:cubicBezTo>
                  <a:cubicBezTo>
                    <a:pt x="19588" y="9699"/>
                    <a:pt x="18597" y="10506"/>
                    <a:pt x="17881" y="9253"/>
                  </a:cubicBezTo>
                  <a:cubicBezTo>
                    <a:pt x="17166" y="7999"/>
                    <a:pt x="16026" y="8915"/>
                    <a:pt x="15036" y="8168"/>
                  </a:cubicBezTo>
                  <a:cubicBezTo>
                    <a:pt x="14046" y="7422"/>
                    <a:pt x="12593" y="8837"/>
                    <a:pt x="11448" y="7624"/>
                  </a:cubicBezTo>
                  <a:cubicBezTo>
                    <a:pt x="10305" y="6411"/>
                    <a:pt x="9930" y="6470"/>
                    <a:pt x="8797" y="6616"/>
                  </a:cubicBezTo>
                  <a:cubicBezTo>
                    <a:pt x="7664" y="6764"/>
                    <a:pt x="6975" y="6652"/>
                    <a:pt x="6388" y="5781"/>
                  </a:cubicBezTo>
                  <a:cubicBezTo>
                    <a:pt x="5803" y="4910"/>
                    <a:pt x="4502" y="5294"/>
                    <a:pt x="3812" y="4564"/>
                  </a:cubicBezTo>
                  <a:cubicBezTo>
                    <a:pt x="3119" y="3833"/>
                    <a:pt x="1214" y="4960"/>
                    <a:pt x="690" y="3133"/>
                  </a:cubicBezTo>
                  <a:cubicBezTo>
                    <a:pt x="1" y="730"/>
                    <a:pt x="1174" y="1"/>
                    <a:pt x="2195" y="78"/>
                  </a:cubicBezTo>
                  <a:cubicBezTo>
                    <a:pt x="3573" y="181"/>
                    <a:pt x="4054" y="1921"/>
                    <a:pt x="4821" y="1999"/>
                  </a:cubicBezTo>
                  <a:cubicBezTo>
                    <a:pt x="5963" y="2113"/>
                    <a:pt x="6845" y="2797"/>
                    <a:pt x="6963" y="3483"/>
                  </a:cubicBezTo>
                  <a:cubicBezTo>
                    <a:pt x="7093" y="4233"/>
                    <a:pt x="7567" y="4927"/>
                    <a:pt x="8373" y="4754"/>
                  </a:cubicBezTo>
                  <a:cubicBezTo>
                    <a:pt x="9518" y="4510"/>
                    <a:pt x="10546" y="4928"/>
                    <a:pt x="11027" y="5741"/>
                  </a:cubicBezTo>
                  <a:cubicBezTo>
                    <a:pt x="11353" y="6290"/>
                    <a:pt x="12867" y="6590"/>
                    <a:pt x="13342" y="6310"/>
                  </a:cubicBezTo>
                  <a:cubicBezTo>
                    <a:pt x="13817" y="6030"/>
                    <a:pt x="15046" y="6264"/>
                    <a:pt x="15493" y="6767"/>
                  </a:cubicBezTo>
                  <a:cubicBezTo>
                    <a:pt x="15939" y="7268"/>
                    <a:pt x="17109" y="6655"/>
                    <a:pt x="18070" y="7273"/>
                  </a:cubicBezTo>
                  <a:cubicBezTo>
                    <a:pt x="19028" y="7891"/>
                    <a:pt x="20203" y="7812"/>
                    <a:pt x="20853" y="7571"/>
                  </a:cubicBezTo>
                  <a:cubicBezTo>
                    <a:pt x="22477" y="6968"/>
                    <a:pt x="23895" y="7285"/>
                    <a:pt x="24506" y="8291"/>
                  </a:cubicBezTo>
                  <a:cubicBezTo>
                    <a:pt x="25099" y="9268"/>
                    <a:pt x="24444" y="10893"/>
                    <a:pt x="22815" y="111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083375" y="1536829"/>
              <a:ext cx="602423" cy="265592"/>
            </a:xfrm>
            <a:custGeom>
              <a:avLst/>
              <a:gdLst/>
              <a:ahLst/>
              <a:cxnLst/>
              <a:rect l="l" t="t" r="r" b="b"/>
              <a:pathLst>
                <a:path w="29614" h="13056" extrusionOk="0">
                  <a:moveTo>
                    <a:pt x="3487" y="1"/>
                  </a:moveTo>
                  <a:cubicBezTo>
                    <a:pt x="1675" y="1"/>
                    <a:pt x="0" y="2216"/>
                    <a:pt x="1543" y="4041"/>
                  </a:cubicBezTo>
                  <a:cubicBezTo>
                    <a:pt x="5685" y="8955"/>
                    <a:pt x="14891" y="13056"/>
                    <a:pt x="22289" y="13056"/>
                  </a:cubicBezTo>
                  <a:cubicBezTo>
                    <a:pt x="23910" y="13056"/>
                    <a:pt x="25445" y="12859"/>
                    <a:pt x="26820" y="12431"/>
                  </a:cubicBezTo>
                  <a:cubicBezTo>
                    <a:pt x="29613" y="11558"/>
                    <a:pt x="28667" y="7623"/>
                    <a:pt x="26169" y="7623"/>
                  </a:cubicBezTo>
                  <a:cubicBezTo>
                    <a:pt x="25915" y="7623"/>
                    <a:pt x="25645" y="7663"/>
                    <a:pt x="25361" y="7752"/>
                  </a:cubicBezTo>
                  <a:cubicBezTo>
                    <a:pt x="24435" y="8040"/>
                    <a:pt x="23381" y="8173"/>
                    <a:pt x="22248" y="8173"/>
                  </a:cubicBezTo>
                  <a:cubicBezTo>
                    <a:pt x="16387" y="8173"/>
                    <a:pt x="8430" y="4631"/>
                    <a:pt x="5274" y="886"/>
                  </a:cubicBezTo>
                  <a:cubicBezTo>
                    <a:pt x="4745" y="261"/>
                    <a:pt x="4108" y="1"/>
                    <a:pt x="3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149364" y="1557741"/>
              <a:ext cx="452438" cy="183754"/>
            </a:xfrm>
            <a:custGeom>
              <a:avLst/>
              <a:gdLst/>
              <a:ahLst/>
              <a:cxnLst/>
              <a:rect l="l" t="t" r="r" b="b"/>
              <a:pathLst>
                <a:path w="22241" h="9033" extrusionOk="0">
                  <a:moveTo>
                    <a:pt x="1182" y="0"/>
                  </a:moveTo>
                  <a:cubicBezTo>
                    <a:pt x="1022" y="0"/>
                    <a:pt x="861" y="6"/>
                    <a:pt x="698" y="18"/>
                  </a:cubicBezTo>
                  <a:cubicBezTo>
                    <a:pt x="299" y="50"/>
                    <a:pt x="1" y="397"/>
                    <a:pt x="28" y="798"/>
                  </a:cubicBezTo>
                  <a:cubicBezTo>
                    <a:pt x="54" y="1184"/>
                    <a:pt x="376" y="1479"/>
                    <a:pt x="758" y="1479"/>
                  </a:cubicBezTo>
                  <a:cubicBezTo>
                    <a:pt x="771" y="1479"/>
                    <a:pt x="784" y="1479"/>
                    <a:pt x="797" y="1478"/>
                  </a:cubicBezTo>
                  <a:cubicBezTo>
                    <a:pt x="931" y="1469"/>
                    <a:pt x="1062" y="1464"/>
                    <a:pt x="1190" y="1464"/>
                  </a:cubicBezTo>
                  <a:cubicBezTo>
                    <a:pt x="1773" y="1464"/>
                    <a:pt x="2292" y="1562"/>
                    <a:pt x="2694" y="1770"/>
                  </a:cubicBezTo>
                  <a:cubicBezTo>
                    <a:pt x="3069" y="1963"/>
                    <a:pt x="3340" y="2265"/>
                    <a:pt x="3445" y="2684"/>
                  </a:cubicBezTo>
                  <a:cubicBezTo>
                    <a:pt x="3451" y="2706"/>
                    <a:pt x="3459" y="2734"/>
                    <a:pt x="3468" y="2767"/>
                  </a:cubicBezTo>
                  <a:lnTo>
                    <a:pt x="3468" y="2770"/>
                  </a:lnTo>
                  <a:lnTo>
                    <a:pt x="3466" y="2770"/>
                  </a:lnTo>
                  <a:cubicBezTo>
                    <a:pt x="3691" y="3574"/>
                    <a:pt x="4194" y="4287"/>
                    <a:pt x="4843" y="4750"/>
                  </a:cubicBezTo>
                  <a:cubicBezTo>
                    <a:pt x="5345" y="5105"/>
                    <a:pt x="5933" y="5316"/>
                    <a:pt x="6555" y="5316"/>
                  </a:cubicBezTo>
                  <a:cubicBezTo>
                    <a:pt x="6779" y="5316"/>
                    <a:pt x="7008" y="5289"/>
                    <a:pt x="7238" y="5231"/>
                  </a:cubicBezTo>
                  <a:lnTo>
                    <a:pt x="7305" y="5213"/>
                  </a:lnTo>
                  <a:cubicBezTo>
                    <a:pt x="7446" y="5174"/>
                    <a:pt x="7588" y="5156"/>
                    <a:pt x="7730" y="5156"/>
                  </a:cubicBezTo>
                  <a:cubicBezTo>
                    <a:pt x="8028" y="5156"/>
                    <a:pt x="8326" y="5237"/>
                    <a:pt x="8608" y="5378"/>
                  </a:cubicBezTo>
                  <a:cubicBezTo>
                    <a:pt x="9123" y="5636"/>
                    <a:pt x="9583" y="6084"/>
                    <a:pt x="9915" y="6611"/>
                  </a:cubicBezTo>
                  <a:cubicBezTo>
                    <a:pt x="9922" y="6623"/>
                    <a:pt x="9924" y="6624"/>
                    <a:pt x="9969" y="6688"/>
                  </a:cubicBezTo>
                  <a:lnTo>
                    <a:pt x="9966" y="6690"/>
                  </a:lnTo>
                  <a:cubicBezTo>
                    <a:pt x="10455" y="7412"/>
                    <a:pt x="11273" y="7927"/>
                    <a:pt x="12099" y="8171"/>
                  </a:cubicBezTo>
                  <a:cubicBezTo>
                    <a:pt x="12460" y="8277"/>
                    <a:pt x="12830" y="8332"/>
                    <a:pt x="13185" y="8332"/>
                  </a:cubicBezTo>
                  <a:cubicBezTo>
                    <a:pt x="13682" y="8332"/>
                    <a:pt x="14148" y="8223"/>
                    <a:pt x="14515" y="7992"/>
                  </a:cubicBezTo>
                  <a:cubicBezTo>
                    <a:pt x="14524" y="7986"/>
                    <a:pt x="14540" y="7976"/>
                    <a:pt x="14564" y="7959"/>
                  </a:cubicBezTo>
                  <a:cubicBezTo>
                    <a:pt x="14827" y="7781"/>
                    <a:pt x="15252" y="7683"/>
                    <a:pt x="15729" y="7683"/>
                  </a:cubicBezTo>
                  <a:cubicBezTo>
                    <a:pt x="15862" y="7683"/>
                    <a:pt x="15999" y="7691"/>
                    <a:pt x="16137" y="7706"/>
                  </a:cubicBezTo>
                  <a:cubicBezTo>
                    <a:pt x="16709" y="7770"/>
                    <a:pt x="17282" y="7973"/>
                    <a:pt x="17686" y="8341"/>
                  </a:cubicBezTo>
                  <a:cubicBezTo>
                    <a:pt x="17930" y="8565"/>
                    <a:pt x="18214" y="8742"/>
                    <a:pt x="18524" y="8860"/>
                  </a:cubicBezTo>
                  <a:cubicBezTo>
                    <a:pt x="18837" y="8979"/>
                    <a:pt x="19161" y="9033"/>
                    <a:pt x="19480" y="9033"/>
                  </a:cubicBezTo>
                  <a:cubicBezTo>
                    <a:pt x="19749" y="9033"/>
                    <a:pt x="20015" y="8994"/>
                    <a:pt x="20268" y="8924"/>
                  </a:cubicBezTo>
                  <a:cubicBezTo>
                    <a:pt x="20815" y="8774"/>
                    <a:pt x="21310" y="8470"/>
                    <a:pt x="21660" y="8087"/>
                  </a:cubicBezTo>
                  <a:cubicBezTo>
                    <a:pt x="21851" y="7884"/>
                    <a:pt x="22000" y="7645"/>
                    <a:pt x="22101" y="7386"/>
                  </a:cubicBezTo>
                  <a:cubicBezTo>
                    <a:pt x="22241" y="7008"/>
                    <a:pt x="22052" y="6588"/>
                    <a:pt x="21675" y="6446"/>
                  </a:cubicBezTo>
                  <a:cubicBezTo>
                    <a:pt x="21589" y="6413"/>
                    <a:pt x="21502" y="6398"/>
                    <a:pt x="21415" y="6398"/>
                  </a:cubicBezTo>
                  <a:cubicBezTo>
                    <a:pt x="21122" y="6398"/>
                    <a:pt x="20845" y="6575"/>
                    <a:pt x="20733" y="6865"/>
                  </a:cubicBezTo>
                  <a:cubicBezTo>
                    <a:pt x="20697" y="6953"/>
                    <a:pt x="20645" y="7034"/>
                    <a:pt x="20579" y="7103"/>
                  </a:cubicBezTo>
                  <a:cubicBezTo>
                    <a:pt x="20411" y="7287"/>
                    <a:pt x="20163" y="7435"/>
                    <a:pt x="19881" y="7513"/>
                  </a:cubicBezTo>
                  <a:cubicBezTo>
                    <a:pt x="19751" y="7549"/>
                    <a:pt x="19615" y="7569"/>
                    <a:pt x="19480" y="7569"/>
                  </a:cubicBezTo>
                  <a:cubicBezTo>
                    <a:pt x="19331" y="7569"/>
                    <a:pt x="19183" y="7545"/>
                    <a:pt x="19043" y="7492"/>
                  </a:cubicBezTo>
                  <a:cubicBezTo>
                    <a:pt x="18905" y="7438"/>
                    <a:pt x="18778" y="7360"/>
                    <a:pt x="18670" y="7260"/>
                  </a:cubicBezTo>
                  <a:cubicBezTo>
                    <a:pt x="18021" y="6667"/>
                    <a:pt x="17147" y="6347"/>
                    <a:pt x="16295" y="6252"/>
                  </a:cubicBezTo>
                  <a:cubicBezTo>
                    <a:pt x="16114" y="6232"/>
                    <a:pt x="15932" y="6222"/>
                    <a:pt x="15752" y="6222"/>
                  </a:cubicBezTo>
                  <a:cubicBezTo>
                    <a:pt x="14975" y="6222"/>
                    <a:pt x="14240" y="6408"/>
                    <a:pt x="13745" y="6743"/>
                  </a:cubicBezTo>
                  <a:lnTo>
                    <a:pt x="13742" y="6746"/>
                  </a:lnTo>
                  <a:cubicBezTo>
                    <a:pt x="13741" y="6747"/>
                    <a:pt x="13740" y="6748"/>
                    <a:pt x="13740" y="6748"/>
                  </a:cubicBezTo>
                  <a:cubicBezTo>
                    <a:pt x="13739" y="6748"/>
                    <a:pt x="13739" y="6747"/>
                    <a:pt x="13739" y="6747"/>
                  </a:cubicBezTo>
                  <a:cubicBezTo>
                    <a:pt x="13738" y="6747"/>
                    <a:pt x="13736" y="6748"/>
                    <a:pt x="13732" y="6751"/>
                  </a:cubicBezTo>
                  <a:cubicBezTo>
                    <a:pt x="13602" y="6833"/>
                    <a:pt x="13419" y="6872"/>
                    <a:pt x="13208" y="6872"/>
                  </a:cubicBezTo>
                  <a:cubicBezTo>
                    <a:pt x="12997" y="6872"/>
                    <a:pt x="12758" y="6833"/>
                    <a:pt x="12513" y="6761"/>
                  </a:cubicBezTo>
                  <a:cubicBezTo>
                    <a:pt x="11980" y="6605"/>
                    <a:pt x="11466" y="6292"/>
                    <a:pt x="11180" y="5869"/>
                  </a:cubicBezTo>
                  <a:lnTo>
                    <a:pt x="11179" y="5871"/>
                  </a:lnTo>
                  <a:lnTo>
                    <a:pt x="11177" y="5869"/>
                  </a:lnTo>
                  <a:cubicBezTo>
                    <a:pt x="11171" y="5860"/>
                    <a:pt x="11171" y="5859"/>
                    <a:pt x="11172" y="5859"/>
                  </a:cubicBezTo>
                  <a:cubicBezTo>
                    <a:pt x="11172" y="5859"/>
                    <a:pt x="11172" y="5859"/>
                    <a:pt x="11172" y="5859"/>
                  </a:cubicBezTo>
                  <a:cubicBezTo>
                    <a:pt x="11173" y="5859"/>
                    <a:pt x="11173" y="5858"/>
                    <a:pt x="11154" y="5828"/>
                  </a:cubicBezTo>
                  <a:cubicBezTo>
                    <a:pt x="10686" y="5085"/>
                    <a:pt x="10021" y="4443"/>
                    <a:pt x="9260" y="4064"/>
                  </a:cubicBezTo>
                  <a:cubicBezTo>
                    <a:pt x="8782" y="3826"/>
                    <a:pt x="8267" y="3688"/>
                    <a:pt x="7736" y="3688"/>
                  </a:cubicBezTo>
                  <a:cubicBezTo>
                    <a:pt x="7464" y="3688"/>
                    <a:pt x="7188" y="3724"/>
                    <a:pt x="6911" y="3802"/>
                  </a:cubicBezTo>
                  <a:cubicBezTo>
                    <a:pt x="6875" y="3811"/>
                    <a:pt x="6892" y="3808"/>
                    <a:pt x="6880" y="3811"/>
                  </a:cubicBezTo>
                  <a:cubicBezTo>
                    <a:pt x="6773" y="3837"/>
                    <a:pt x="6667" y="3850"/>
                    <a:pt x="6561" y="3850"/>
                  </a:cubicBezTo>
                  <a:cubicBezTo>
                    <a:pt x="6251" y="3850"/>
                    <a:pt x="5950" y="3740"/>
                    <a:pt x="5689" y="3555"/>
                  </a:cubicBezTo>
                  <a:cubicBezTo>
                    <a:pt x="5309" y="3284"/>
                    <a:pt x="5013" y="2859"/>
                    <a:pt x="4878" y="2376"/>
                  </a:cubicBezTo>
                  <a:lnTo>
                    <a:pt x="4876" y="2376"/>
                  </a:lnTo>
                  <a:cubicBezTo>
                    <a:pt x="4873" y="2362"/>
                    <a:pt x="4869" y="2346"/>
                    <a:pt x="4863" y="2325"/>
                  </a:cubicBezTo>
                  <a:cubicBezTo>
                    <a:pt x="4645" y="1463"/>
                    <a:pt x="4106" y="853"/>
                    <a:pt x="3361" y="469"/>
                  </a:cubicBezTo>
                  <a:cubicBezTo>
                    <a:pt x="2746" y="151"/>
                    <a:pt x="1994" y="0"/>
                    <a:pt x="1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109148" y="1595637"/>
              <a:ext cx="521093" cy="237194"/>
            </a:xfrm>
            <a:custGeom>
              <a:avLst/>
              <a:gdLst/>
              <a:ahLst/>
              <a:cxnLst/>
              <a:rect l="l" t="t" r="r" b="b"/>
              <a:pathLst>
                <a:path w="25616" h="11660" extrusionOk="0">
                  <a:moveTo>
                    <a:pt x="1125" y="3560"/>
                  </a:moveTo>
                  <a:cubicBezTo>
                    <a:pt x="2109" y="4620"/>
                    <a:pt x="2980" y="2963"/>
                    <a:pt x="3785" y="3646"/>
                  </a:cubicBezTo>
                  <a:cubicBezTo>
                    <a:pt x="4589" y="4331"/>
                    <a:pt x="4891" y="5572"/>
                    <a:pt x="6219" y="5007"/>
                  </a:cubicBezTo>
                  <a:cubicBezTo>
                    <a:pt x="7547" y="4441"/>
                    <a:pt x="7901" y="5858"/>
                    <a:pt x="9143" y="5861"/>
                  </a:cubicBezTo>
                  <a:cubicBezTo>
                    <a:pt x="10383" y="5864"/>
                    <a:pt x="10685" y="7871"/>
                    <a:pt x="12328" y="7597"/>
                  </a:cubicBezTo>
                  <a:cubicBezTo>
                    <a:pt x="13973" y="7323"/>
                    <a:pt x="14237" y="7597"/>
                    <a:pt x="15051" y="8396"/>
                  </a:cubicBezTo>
                  <a:cubicBezTo>
                    <a:pt x="15865" y="9197"/>
                    <a:pt x="16480" y="9526"/>
                    <a:pt x="17473" y="9185"/>
                  </a:cubicBezTo>
                  <a:cubicBezTo>
                    <a:pt x="18467" y="8846"/>
                    <a:pt x="19271" y="9937"/>
                    <a:pt x="20264" y="9773"/>
                  </a:cubicBezTo>
                  <a:cubicBezTo>
                    <a:pt x="21257" y="9610"/>
                    <a:pt x="22093" y="11659"/>
                    <a:pt x="23615" y="10519"/>
                  </a:cubicBezTo>
                  <a:cubicBezTo>
                    <a:pt x="25616" y="9023"/>
                    <a:pt x="24563" y="7799"/>
                    <a:pt x="23646" y="7342"/>
                  </a:cubicBezTo>
                  <a:cubicBezTo>
                    <a:pt x="23155" y="7097"/>
                    <a:pt x="20925" y="7785"/>
                    <a:pt x="20519" y="7467"/>
                  </a:cubicBezTo>
                  <a:cubicBezTo>
                    <a:pt x="19615" y="6762"/>
                    <a:pt x="18914" y="6531"/>
                    <a:pt x="18405" y="7007"/>
                  </a:cubicBezTo>
                  <a:cubicBezTo>
                    <a:pt x="17849" y="7525"/>
                    <a:pt x="17052" y="7793"/>
                    <a:pt x="16513" y="7168"/>
                  </a:cubicBezTo>
                  <a:cubicBezTo>
                    <a:pt x="15749" y="6283"/>
                    <a:pt x="14676" y="5994"/>
                    <a:pt x="13803" y="6349"/>
                  </a:cubicBezTo>
                  <a:cubicBezTo>
                    <a:pt x="13211" y="6592"/>
                    <a:pt x="11825" y="5915"/>
                    <a:pt x="11615" y="5406"/>
                  </a:cubicBezTo>
                  <a:cubicBezTo>
                    <a:pt x="11405" y="4895"/>
                    <a:pt x="10284" y="4338"/>
                    <a:pt x="9625" y="4468"/>
                  </a:cubicBezTo>
                  <a:cubicBezTo>
                    <a:pt x="8965" y="4599"/>
                    <a:pt x="8404" y="3402"/>
                    <a:pt x="7267" y="3314"/>
                  </a:cubicBezTo>
                  <a:cubicBezTo>
                    <a:pt x="6128" y="3228"/>
                    <a:pt x="5239" y="2457"/>
                    <a:pt x="4867" y="1870"/>
                  </a:cubicBezTo>
                  <a:cubicBezTo>
                    <a:pt x="3937" y="407"/>
                    <a:pt x="2645" y="1"/>
                    <a:pt x="1549" y="432"/>
                  </a:cubicBezTo>
                  <a:cubicBezTo>
                    <a:pt x="488" y="854"/>
                    <a:pt x="1" y="2350"/>
                    <a:pt x="1125" y="35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096292" y="1613375"/>
              <a:ext cx="539361" cy="251210"/>
            </a:xfrm>
            <a:custGeom>
              <a:avLst/>
              <a:gdLst/>
              <a:ahLst/>
              <a:cxnLst/>
              <a:rect l="l" t="t" r="r" b="b"/>
              <a:pathLst>
                <a:path w="26514" h="12349" extrusionOk="0">
                  <a:moveTo>
                    <a:pt x="3072" y="0"/>
                  </a:moveTo>
                  <a:cubicBezTo>
                    <a:pt x="1364" y="0"/>
                    <a:pt x="0" y="2133"/>
                    <a:pt x="1179" y="3877"/>
                  </a:cubicBezTo>
                  <a:cubicBezTo>
                    <a:pt x="4180" y="8317"/>
                    <a:pt x="11817" y="12349"/>
                    <a:pt x="18571" y="12349"/>
                  </a:cubicBezTo>
                  <a:cubicBezTo>
                    <a:pt x="20415" y="12349"/>
                    <a:pt x="22193" y="12048"/>
                    <a:pt x="23793" y="11374"/>
                  </a:cubicBezTo>
                  <a:cubicBezTo>
                    <a:pt x="26513" y="10226"/>
                    <a:pt x="25847" y="6708"/>
                    <a:pt x="23209" y="6708"/>
                  </a:cubicBezTo>
                  <a:cubicBezTo>
                    <a:pt x="22948" y="6708"/>
                    <a:pt x="22668" y="6743"/>
                    <a:pt x="22370" y="6817"/>
                  </a:cubicBezTo>
                  <a:cubicBezTo>
                    <a:pt x="21673" y="6991"/>
                    <a:pt x="20904" y="7072"/>
                    <a:pt x="20085" y="7072"/>
                  </a:cubicBezTo>
                  <a:cubicBezTo>
                    <a:pt x="14959" y="7072"/>
                    <a:pt x="7905" y="3915"/>
                    <a:pt x="4813" y="805"/>
                  </a:cubicBezTo>
                  <a:cubicBezTo>
                    <a:pt x="4249" y="237"/>
                    <a:pt x="3641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118993" y="1650661"/>
              <a:ext cx="480673" cy="212640"/>
            </a:xfrm>
            <a:custGeom>
              <a:avLst/>
              <a:gdLst/>
              <a:ahLst/>
              <a:cxnLst/>
              <a:rect l="l" t="t" r="r" b="b"/>
              <a:pathLst>
                <a:path w="23629" h="10453" extrusionOk="0">
                  <a:moveTo>
                    <a:pt x="2580" y="1"/>
                  </a:moveTo>
                  <a:cubicBezTo>
                    <a:pt x="1103" y="1"/>
                    <a:pt x="1" y="1671"/>
                    <a:pt x="1073" y="3100"/>
                  </a:cubicBezTo>
                  <a:cubicBezTo>
                    <a:pt x="3914" y="6887"/>
                    <a:pt x="11058" y="10453"/>
                    <a:pt x="17126" y="10453"/>
                  </a:cubicBezTo>
                  <a:cubicBezTo>
                    <a:pt x="18580" y="10453"/>
                    <a:pt x="19972" y="10248"/>
                    <a:pt x="21228" y="9792"/>
                  </a:cubicBezTo>
                  <a:cubicBezTo>
                    <a:pt x="23629" y="8922"/>
                    <a:pt x="22899" y="5986"/>
                    <a:pt x="20501" y="5986"/>
                  </a:cubicBezTo>
                  <a:cubicBezTo>
                    <a:pt x="20296" y="5986"/>
                    <a:pt x="20080" y="6007"/>
                    <a:pt x="19851" y="6053"/>
                  </a:cubicBezTo>
                  <a:cubicBezTo>
                    <a:pt x="19339" y="6156"/>
                    <a:pt x="18780" y="6205"/>
                    <a:pt x="18186" y="6205"/>
                  </a:cubicBezTo>
                  <a:cubicBezTo>
                    <a:pt x="13643" y="6205"/>
                    <a:pt x="7082" y="3378"/>
                    <a:pt x="4197" y="701"/>
                  </a:cubicBezTo>
                  <a:cubicBezTo>
                    <a:pt x="3664" y="207"/>
                    <a:pt x="3099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3162929" y="1142284"/>
              <a:ext cx="514543" cy="123764"/>
            </a:xfrm>
            <a:custGeom>
              <a:avLst/>
              <a:gdLst/>
              <a:ahLst/>
              <a:cxnLst/>
              <a:rect l="l" t="t" r="r" b="b"/>
              <a:pathLst>
                <a:path w="25294" h="6084" extrusionOk="0">
                  <a:moveTo>
                    <a:pt x="3042" y="6084"/>
                  </a:moveTo>
                  <a:lnTo>
                    <a:pt x="22253" y="6084"/>
                  </a:lnTo>
                  <a:cubicBezTo>
                    <a:pt x="23926" y="6084"/>
                    <a:pt x="25294" y="4716"/>
                    <a:pt x="25294" y="3043"/>
                  </a:cubicBezTo>
                  <a:lnTo>
                    <a:pt x="25294" y="1700"/>
                  </a:lnTo>
                  <a:cubicBezTo>
                    <a:pt x="25294" y="765"/>
                    <a:pt x="24530" y="0"/>
                    <a:pt x="23595" y="0"/>
                  </a:cubicBezTo>
                  <a:lnTo>
                    <a:pt x="1701" y="0"/>
                  </a:lnTo>
                  <a:cubicBezTo>
                    <a:pt x="766" y="0"/>
                    <a:pt x="1" y="765"/>
                    <a:pt x="1" y="1700"/>
                  </a:cubicBezTo>
                  <a:lnTo>
                    <a:pt x="1" y="3043"/>
                  </a:lnTo>
                  <a:cubicBezTo>
                    <a:pt x="1" y="4714"/>
                    <a:pt x="1370" y="6084"/>
                    <a:pt x="3042" y="6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198689" y="1217649"/>
              <a:ext cx="443060" cy="30209"/>
            </a:xfrm>
            <a:custGeom>
              <a:avLst/>
              <a:gdLst/>
              <a:ahLst/>
              <a:cxnLst/>
              <a:rect l="l" t="t" r="r" b="b"/>
              <a:pathLst>
                <a:path w="21780" h="1485" extrusionOk="0">
                  <a:moveTo>
                    <a:pt x="742" y="1484"/>
                  </a:moveTo>
                  <a:lnTo>
                    <a:pt x="21038" y="1484"/>
                  </a:lnTo>
                  <a:cubicBezTo>
                    <a:pt x="21447" y="1483"/>
                    <a:pt x="21778" y="1151"/>
                    <a:pt x="21779" y="742"/>
                  </a:cubicBezTo>
                  <a:lnTo>
                    <a:pt x="21779" y="414"/>
                  </a:lnTo>
                  <a:cubicBezTo>
                    <a:pt x="21779" y="185"/>
                    <a:pt x="21593" y="0"/>
                    <a:pt x="21365" y="0"/>
                  </a:cubicBezTo>
                  <a:lnTo>
                    <a:pt x="415" y="0"/>
                  </a:lnTo>
                  <a:cubicBezTo>
                    <a:pt x="187" y="0"/>
                    <a:pt x="1" y="185"/>
                    <a:pt x="1" y="414"/>
                  </a:cubicBezTo>
                  <a:lnTo>
                    <a:pt x="1" y="742"/>
                  </a:lnTo>
                  <a:cubicBezTo>
                    <a:pt x="1" y="1151"/>
                    <a:pt x="333" y="1483"/>
                    <a:pt x="742" y="1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3157396" y="1060938"/>
              <a:ext cx="525650" cy="94226"/>
            </a:xfrm>
            <a:custGeom>
              <a:avLst/>
              <a:gdLst/>
              <a:ahLst/>
              <a:cxnLst/>
              <a:rect l="l" t="t" r="r" b="b"/>
              <a:pathLst>
                <a:path w="25840" h="4632" extrusionOk="0">
                  <a:moveTo>
                    <a:pt x="2315" y="1"/>
                  </a:moveTo>
                  <a:cubicBezTo>
                    <a:pt x="1033" y="1"/>
                    <a:pt x="0" y="1032"/>
                    <a:pt x="0" y="2315"/>
                  </a:cubicBezTo>
                  <a:cubicBezTo>
                    <a:pt x="0" y="3599"/>
                    <a:pt x="1033" y="4632"/>
                    <a:pt x="2315" y="4632"/>
                  </a:cubicBezTo>
                  <a:lnTo>
                    <a:pt x="23523" y="4632"/>
                  </a:lnTo>
                  <a:cubicBezTo>
                    <a:pt x="24807" y="4632"/>
                    <a:pt x="25840" y="3599"/>
                    <a:pt x="25840" y="2315"/>
                  </a:cubicBezTo>
                  <a:cubicBezTo>
                    <a:pt x="25840" y="1032"/>
                    <a:pt x="24807" y="1"/>
                    <a:pt x="23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3101700" y="1100360"/>
              <a:ext cx="639670" cy="116440"/>
            </a:xfrm>
            <a:custGeom>
              <a:avLst/>
              <a:gdLst/>
              <a:ahLst/>
              <a:cxnLst/>
              <a:rect l="l" t="t" r="r" b="b"/>
              <a:pathLst>
                <a:path w="31445" h="5724" extrusionOk="0">
                  <a:moveTo>
                    <a:pt x="1769" y="1031"/>
                  </a:moveTo>
                  <a:cubicBezTo>
                    <a:pt x="3320" y="187"/>
                    <a:pt x="3682" y="2442"/>
                    <a:pt x="4877" y="1964"/>
                  </a:cubicBezTo>
                  <a:cubicBezTo>
                    <a:pt x="6073" y="1486"/>
                    <a:pt x="6905" y="169"/>
                    <a:pt x="8219" y="1338"/>
                  </a:cubicBezTo>
                  <a:cubicBezTo>
                    <a:pt x="9534" y="2506"/>
                    <a:pt x="10496" y="1007"/>
                    <a:pt x="11929" y="1486"/>
                  </a:cubicBezTo>
                  <a:cubicBezTo>
                    <a:pt x="13364" y="1966"/>
                    <a:pt x="14439" y="410"/>
                    <a:pt x="16231" y="1367"/>
                  </a:cubicBezTo>
                  <a:cubicBezTo>
                    <a:pt x="18025" y="2323"/>
                    <a:pt x="18650" y="2271"/>
                    <a:pt x="19904" y="1662"/>
                  </a:cubicBezTo>
                  <a:cubicBezTo>
                    <a:pt x="21155" y="1052"/>
                    <a:pt x="21833" y="105"/>
                    <a:pt x="22848" y="884"/>
                  </a:cubicBezTo>
                  <a:cubicBezTo>
                    <a:pt x="23863" y="1662"/>
                    <a:pt x="25218" y="714"/>
                    <a:pt x="26300" y="1288"/>
                  </a:cubicBezTo>
                  <a:cubicBezTo>
                    <a:pt x="27384" y="1865"/>
                    <a:pt x="28919" y="1"/>
                    <a:pt x="30464" y="1729"/>
                  </a:cubicBezTo>
                  <a:cubicBezTo>
                    <a:pt x="31247" y="2604"/>
                    <a:pt x="31445" y="5588"/>
                    <a:pt x="30092" y="4775"/>
                  </a:cubicBezTo>
                  <a:cubicBezTo>
                    <a:pt x="28738" y="3963"/>
                    <a:pt x="28229" y="3861"/>
                    <a:pt x="27756" y="4336"/>
                  </a:cubicBezTo>
                  <a:cubicBezTo>
                    <a:pt x="27283" y="4809"/>
                    <a:pt x="26605" y="4775"/>
                    <a:pt x="25861" y="4267"/>
                  </a:cubicBezTo>
                  <a:cubicBezTo>
                    <a:pt x="25117" y="3760"/>
                    <a:pt x="23491" y="4979"/>
                    <a:pt x="22917" y="4301"/>
                  </a:cubicBezTo>
                  <a:cubicBezTo>
                    <a:pt x="22340" y="3624"/>
                    <a:pt x="20581" y="3082"/>
                    <a:pt x="20039" y="4403"/>
                  </a:cubicBezTo>
                  <a:cubicBezTo>
                    <a:pt x="19497" y="5723"/>
                    <a:pt x="18753" y="5046"/>
                    <a:pt x="18312" y="4403"/>
                  </a:cubicBezTo>
                  <a:cubicBezTo>
                    <a:pt x="17873" y="3760"/>
                    <a:pt x="14996" y="3760"/>
                    <a:pt x="14556" y="4267"/>
                  </a:cubicBezTo>
                  <a:cubicBezTo>
                    <a:pt x="14116" y="4775"/>
                    <a:pt x="13303" y="4607"/>
                    <a:pt x="12593" y="4200"/>
                  </a:cubicBezTo>
                  <a:cubicBezTo>
                    <a:pt x="11881" y="3794"/>
                    <a:pt x="10122" y="4368"/>
                    <a:pt x="9580" y="3861"/>
                  </a:cubicBezTo>
                  <a:cubicBezTo>
                    <a:pt x="9038" y="3353"/>
                    <a:pt x="7617" y="3760"/>
                    <a:pt x="7109" y="4437"/>
                  </a:cubicBezTo>
                  <a:cubicBezTo>
                    <a:pt x="6601" y="5114"/>
                    <a:pt x="4605" y="5588"/>
                    <a:pt x="3657" y="4572"/>
                  </a:cubicBezTo>
                  <a:cubicBezTo>
                    <a:pt x="2709" y="3557"/>
                    <a:pt x="2153" y="4281"/>
                    <a:pt x="1424" y="4538"/>
                  </a:cubicBezTo>
                  <a:cubicBezTo>
                    <a:pt x="694" y="4796"/>
                    <a:pt x="1" y="1994"/>
                    <a:pt x="1769" y="10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142485" y="782359"/>
              <a:ext cx="555472" cy="229524"/>
            </a:xfrm>
            <a:custGeom>
              <a:avLst/>
              <a:gdLst/>
              <a:ahLst/>
              <a:cxnLst/>
              <a:rect l="l" t="t" r="r" b="b"/>
              <a:pathLst>
                <a:path w="27306" h="11283" extrusionOk="0">
                  <a:moveTo>
                    <a:pt x="9125" y="0"/>
                  </a:moveTo>
                  <a:lnTo>
                    <a:pt x="18181" y="0"/>
                  </a:lnTo>
                  <a:cubicBezTo>
                    <a:pt x="23200" y="0"/>
                    <a:pt x="27305" y="4106"/>
                    <a:pt x="27305" y="9124"/>
                  </a:cubicBezTo>
                  <a:lnTo>
                    <a:pt x="27305" y="10392"/>
                  </a:lnTo>
                  <a:cubicBezTo>
                    <a:pt x="27304" y="10884"/>
                    <a:pt x="26906" y="11281"/>
                    <a:pt x="26415" y="11283"/>
                  </a:cubicBezTo>
                  <a:lnTo>
                    <a:pt x="891" y="11283"/>
                  </a:lnTo>
                  <a:cubicBezTo>
                    <a:pt x="400" y="11281"/>
                    <a:pt x="2" y="10884"/>
                    <a:pt x="1" y="10392"/>
                  </a:cubicBezTo>
                  <a:lnTo>
                    <a:pt x="1" y="9124"/>
                  </a:lnTo>
                  <a:cubicBezTo>
                    <a:pt x="1" y="4106"/>
                    <a:pt x="4107" y="0"/>
                    <a:pt x="9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160549" y="828209"/>
              <a:ext cx="519324" cy="183672"/>
            </a:xfrm>
            <a:custGeom>
              <a:avLst/>
              <a:gdLst/>
              <a:ahLst/>
              <a:cxnLst/>
              <a:rect l="l" t="t" r="r" b="b"/>
              <a:pathLst>
                <a:path w="25529" h="9029" extrusionOk="0">
                  <a:moveTo>
                    <a:pt x="8531" y="0"/>
                  </a:moveTo>
                  <a:lnTo>
                    <a:pt x="16997" y="0"/>
                  </a:lnTo>
                  <a:cubicBezTo>
                    <a:pt x="21689" y="0"/>
                    <a:pt x="25528" y="3285"/>
                    <a:pt x="25528" y="7300"/>
                  </a:cubicBezTo>
                  <a:lnTo>
                    <a:pt x="25528" y="8317"/>
                  </a:lnTo>
                  <a:cubicBezTo>
                    <a:pt x="25528" y="8707"/>
                    <a:pt x="25153" y="9029"/>
                    <a:pt x="24696" y="9029"/>
                  </a:cubicBezTo>
                  <a:lnTo>
                    <a:pt x="832" y="9029"/>
                  </a:lnTo>
                  <a:cubicBezTo>
                    <a:pt x="375" y="9029"/>
                    <a:pt x="0" y="8709"/>
                    <a:pt x="0" y="8317"/>
                  </a:cubicBezTo>
                  <a:lnTo>
                    <a:pt x="0" y="7302"/>
                  </a:lnTo>
                  <a:cubicBezTo>
                    <a:pt x="0" y="3285"/>
                    <a:pt x="3839" y="0"/>
                    <a:pt x="8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478734" y="934921"/>
              <a:ext cx="14687" cy="16172"/>
            </a:xfrm>
            <a:custGeom>
              <a:avLst/>
              <a:gdLst/>
              <a:ahLst/>
              <a:cxnLst/>
              <a:rect l="l" t="t" r="r" b="b"/>
              <a:pathLst>
                <a:path w="722" h="795" extrusionOk="0">
                  <a:moveTo>
                    <a:pt x="361" y="795"/>
                  </a:moveTo>
                  <a:cubicBezTo>
                    <a:pt x="721" y="795"/>
                    <a:pt x="594" y="0"/>
                    <a:pt x="361" y="0"/>
                  </a:cubicBezTo>
                  <a:cubicBezTo>
                    <a:pt x="129" y="0"/>
                    <a:pt x="1" y="795"/>
                    <a:pt x="361" y="7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90552" y="933029"/>
              <a:ext cx="20200" cy="19590"/>
            </a:xfrm>
            <a:custGeom>
              <a:avLst/>
              <a:gdLst/>
              <a:ahLst/>
              <a:cxnLst/>
              <a:rect l="l" t="t" r="r" b="b"/>
              <a:pathLst>
                <a:path w="993" h="963" extrusionOk="0">
                  <a:moveTo>
                    <a:pt x="766" y="681"/>
                  </a:moveTo>
                  <a:cubicBezTo>
                    <a:pt x="992" y="401"/>
                    <a:pt x="294" y="1"/>
                    <a:pt x="147" y="182"/>
                  </a:cubicBezTo>
                  <a:cubicBezTo>
                    <a:pt x="1" y="364"/>
                    <a:pt x="540" y="962"/>
                    <a:pt x="766" y="6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289362" y="946048"/>
              <a:ext cx="20159" cy="19773"/>
            </a:xfrm>
            <a:custGeom>
              <a:avLst/>
              <a:gdLst/>
              <a:ahLst/>
              <a:cxnLst/>
              <a:rect l="l" t="t" r="r" b="b"/>
              <a:pathLst>
                <a:path w="991" h="972" extrusionOk="0">
                  <a:moveTo>
                    <a:pt x="237" y="699"/>
                  </a:moveTo>
                  <a:cubicBezTo>
                    <a:pt x="472" y="971"/>
                    <a:pt x="990" y="355"/>
                    <a:pt x="839" y="178"/>
                  </a:cubicBezTo>
                  <a:cubicBezTo>
                    <a:pt x="685" y="1"/>
                    <a:pt x="1" y="427"/>
                    <a:pt x="237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350805" y="853880"/>
              <a:ext cx="19732" cy="20159"/>
            </a:xfrm>
            <a:custGeom>
              <a:avLst/>
              <a:gdLst/>
              <a:ahLst/>
              <a:cxnLst/>
              <a:rect l="l" t="t" r="r" b="b"/>
              <a:pathLst>
                <a:path w="970" h="991" extrusionOk="0">
                  <a:moveTo>
                    <a:pt x="274" y="234"/>
                  </a:moveTo>
                  <a:cubicBezTo>
                    <a:pt x="0" y="468"/>
                    <a:pt x="615" y="990"/>
                    <a:pt x="792" y="839"/>
                  </a:cubicBezTo>
                  <a:cubicBezTo>
                    <a:pt x="969" y="687"/>
                    <a:pt x="548" y="0"/>
                    <a:pt x="274" y="2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215481" y="892977"/>
              <a:ext cx="19692" cy="20159"/>
            </a:xfrm>
            <a:custGeom>
              <a:avLst/>
              <a:gdLst/>
              <a:ahLst/>
              <a:cxnLst/>
              <a:rect l="l" t="t" r="r" b="b"/>
              <a:pathLst>
                <a:path w="968" h="991" extrusionOk="0">
                  <a:moveTo>
                    <a:pt x="274" y="235"/>
                  </a:moveTo>
                  <a:cubicBezTo>
                    <a:pt x="0" y="469"/>
                    <a:pt x="614" y="990"/>
                    <a:pt x="791" y="840"/>
                  </a:cubicBezTo>
                  <a:cubicBezTo>
                    <a:pt x="968" y="688"/>
                    <a:pt x="547" y="0"/>
                    <a:pt x="274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79547" y="862180"/>
              <a:ext cx="19692" cy="20159"/>
            </a:xfrm>
            <a:custGeom>
              <a:avLst/>
              <a:gdLst/>
              <a:ahLst/>
              <a:cxnLst/>
              <a:rect l="l" t="t" r="r" b="b"/>
              <a:pathLst>
                <a:path w="968" h="991" extrusionOk="0">
                  <a:moveTo>
                    <a:pt x="274" y="234"/>
                  </a:moveTo>
                  <a:cubicBezTo>
                    <a:pt x="0" y="468"/>
                    <a:pt x="613" y="990"/>
                    <a:pt x="791" y="838"/>
                  </a:cubicBezTo>
                  <a:cubicBezTo>
                    <a:pt x="968" y="687"/>
                    <a:pt x="546" y="0"/>
                    <a:pt x="274" y="2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417180" y="770907"/>
              <a:ext cx="19692" cy="20159"/>
            </a:xfrm>
            <a:custGeom>
              <a:avLst/>
              <a:gdLst/>
              <a:ahLst/>
              <a:cxnLst/>
              <a:rect l="l" t="t" r="r" b="b"/>
              <a:pathLst>
                <a:path w="968" h="991" extrusionOk="0">
                  <a:moveTo>
                    <a:pt x="274" y="234"/>
                  </a:moveTo>
                  <a:cubicBezTo>
                    <a:pt x="0" y="470"/>
                    <a:pt x="613" y="991"/>
                    <a:pt x="791" y="839"/>
                  </a:cubicBezTo>
                  <a:cubicBezTo>
                    <a:pt x="968" y="687"/>
                    <a:pt x="548" y="1"/>
                    <a:pt x="274" y="2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216895" y="800524"/>
              <a:ext cx="19712" cy="20159"/>
            </a:xfrm>
            <a:custGeom>
              <a:avLst/>
              <a:gdLst/>
              <a:ahLst/>
              <a:cxnLst/>
              <a:rect l="l" t="t" r="r" b="b"/>
              <a:pathLst>
                <a:path w="969" h="991" extrusionOk="0">
                  <a:moveTo>
                    <a:pt x="274" y="236"/>
                  </a:moveTo>
                  <a:cubicBezTo>
                    <a:pt x="0" y="469"/>
                    <a:pt x="614" y="990"/>
                    <a:pt x="791" y="840"/>
                  </a:cubicBezTo>
                  <a:cubicBezTo>
                    <a:pt x="968" y="688"/>
                    <a:pt x="548" y="1"/>
                    <a:pt x="274" y="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583453" y="788441"/>
              <a:ext cx="20180" cy="19590"/>
            </a:xfrm>
            <a:custGeom>
              <a:avLst/>
              <a:gdLst/>
              <a:ahLst/>
              <a:cxnLst/>
              <a:rect l="l" t="t" r="r" b="b"/>
              <a:pathLst>
                <a:path w="992" h="963" extrusionOk="0">
                  <a:moveTo>
                    <a:pt x="767" y="682"/>
                  </a:moveTo>
                  <a:cubicBezTo>
                    <a:pt x="992" y="401"/>
                    <a:pt x="293" y="1"/>
                    <a:pt x="148" y="182"/>
                  </a:cubicBezTo>
                  <a:cubicBezTo>
                    <a:pt x="0" y="364"/>
                    <a:pt x="541" y="962"/>
                    <a:pt x="767" y="6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288356" y="808600"/>
              <a:ext cx="20220" cy="19569"/>
            </a:xfrm>
            <a:custGeom>
              <a:avLst/>
              <a:gdLst/>
              <a:ahLst/>
              <a:cxnLst/>
              <a:rect l="l" t="t" r="r" b="b"/>
              <a:pathLst>
                <a:path w="994" h="962" extrusionOk="0">
                  <a:moveTo>
                    <a:pt x="767" y="681"/>
                  </a:moveTo>
                  <a:cubicBezTo>
                    <a:pt x="994" y="401"/>
                    <a:pt x="294" y="1"/>
                    <a:pt x="148" y="183"/>
                  </a:cubicBezTo>
                  <a:cubicBezTo>
                    <a:pt x="1" y="364"/>
                    <a:pt x="541" y="961"/>
                    <a:pt x="767" y="6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160131" y="871415"/>
              <a:ext cx="20220" cy="19590"/>
            </a:xfrm>
            <a:custGeom>
              <a:avLst/>
              <a:gdLst/>
              <a:ahLst/>
              <a:cxnLst/>
              <a:rect l="l" t="t" r="r" b="b"/>
              <a:pathLst>
                <a:path w="994" h="963" extrusionOk="0">
                  <a:moveTo>
                    <a:pt x="767" y="681"/>
                  </a:moveTo>
                  <a:cubicBezTo>
                    <a:pt x="993" y="401"/>
                    <a:pt x="293" y="0"/>
                    <a:pt x="147" y="182"/>
                  </a:cubicBezTo>
                  <a:cubicBezTo>
                    <a:pt x="0" y="364"/>
                    <a:pt x="540" y="962"/>
                    <a:pt x="767" y="6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473221" y="848876"/>
              <a:ext cx="20220" cy="19590"/>
            </a:xfrm>
            <a:custGeom>
              <a:avLst/>
              <a:gdLst/>
              <a:ahLst/>
              <a:cxnLst/>
              <a:rect l="l" t="t" r="r" b="b"/>
              <a:pathLst>
                <a:path w="994" h="963" extrusionOk="0">
                  <a:moveTo>
                    <a:pt x="767" y="683"/>
                  </a:moveTo>
                  <a:cubicBezTo>
                    <a:pt x="994" y="401"/>
                    <a:pt x="294" y="1"/>
                    <a:pt x="148" y="182"/>
                  </a:cubicBezTo>
                  <a:cubicBezTo>
                    <a:pt x="1" y="364"/>
                    <a:pt x="541" y="962"/>
                    <a:pt x="767" y="6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48648" y="882074"/>
              <a:ext cx="20180" cy="19590"/>
            </a:xfrm>
            <a:custGeom>
              <a:avLst/>
              <a:gdLst/>
              <a:ahLst/>
              <a:cxnLst/>
              <a:rect l="l" t="t" r="r" b="b"/>
              <a:pathLst>
                <a:path w="992" h="963" extrusionOk="0">
                  <a:moveTo>
                    <a:pt x="765" y="681"/>
                  </a:moveTo>
                  <a:cubicBezTo>
                    <a:pt x="992" y="401"/>
                    <a:pt x="293" y="0"/>
                    <a:pt x="146" y="182"/>
                  </a:cubicBezTo>
                  <a:cubicBezTo>
                    <a:pt x="0" y="364"/>
                    <a:pt x="539" y="962"/>
                    <a:pt x="765" y="6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400947" y="916431"/>
              <a:ext cx="20220" cy="19590"/>
            </a:xfrm>
            <a:custGeom>
              <a:avLst/>
              <a:gdLst/>
              <a:ahLst/>
              <a:cxnLst/>
              <a:rect l="l" t="t" r="r" b="b"/>
              <a:pathLst>
                <a:path w="994" h="963" extrusionOk="0">
                  <a:moveTo>
                    <a:pt x="767" y="683"/>
                  </a:moveTo>
                  <a:cubicBezTo>
                    <a:pt x="993" y="401"/>
                    <a:pt x="294" y="1"/>
                    <a:pt x="148" y="183"/>
                  </a:cubicBezTo>
                  <a:cubicBezTo>
                    <a:pt x="0" y="364"/>
                    <a:pt x="541" y="963"/>
                    <a:pt x="767" y="6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370902" y="799792"/>
              <a:ext cx="14687" cy="16233"/>
            </a:xfrm>
            <a:custGeom>
              <a:avLst/>
              <a:gdLst/>
              <a:ahLst/>
              <a:cxnLst/>
              <a:rect l="l" t="t" r="r" b="b"/>
              <a:pathLst>
                <a:path w="722" h="798" extrusionOk="0">
                  <a:moveTo>
                    <a:pt x="361" y="797"/>
                  </a:moveTo>
                  <a:cubicBezTo>
                    <a:pt x="721" y="797"/>
                    <a:pt x="595" y="1"/>
                    <a:pt x="361" y="1"/>
                  </a:cubicBezTo>
                  <a:cubicBezTo>
                    <a:pt x="127" y="1"/>
                    <a:pt x="1" y="797"/>
                    <a:pt x="361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91793" y="776094"/>
              <a:ext cx="14667" cy="16213"/>
            </a:xfrm>
            <a:custGeom>
              <a:avLst/>
              <a:gdLst/>
              <a:ahLst/>
              <a:cxnLst/>
              <a:rect l="l" t="t" r="r" b="b"/>
              <a:pathLst>
                <a:path w="721" h="797" extrusionOk="0">
                  <a:moveTo>
                    <a:pt x="360" y="797"/>
                  </a:moveTo>
                  <a:cubicBezTo>
                    <a:pt x="721" y="797"/>
                    <a:pt x="594" y="0"/>
                    <a:pt x="360" y="0"/>
                  </a:cubicBezTo>
                  <a:cubicBezTo>
                    <a:pt x="127" y="0"/>
                    <a:pt x="0" y="797"/>
                    <a:pt x="36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268970" y="786753"/>
              <a:ext cx="14687" cy="16213"/>
            </a:xfrm>
            <a:custGeom>
              <a:avLst/>
              <a:gdLst/>
              <a:ahLst/>
              <a:cxnLst/>
              <a:rect l="l" t="t" r="r" b="b"/>
              <a:pathLst>
                <a:path w="722" h="797" extrusionOk="0">
                  <a:moveTo>
                    <a:pt x="361" y="797"/>
                  </a:moveTo>
                  <a:cubicBezTo>
                    <a:pt x="721" y="797"/>
                    <a:pt x="595" y="0"/>
                    <a:pt x="361" y="0"/>
                  </a:cubicBezTo>
                  <a:cubicBezTo>
                    <a:pt x="127" y="0"/>
                    <a:pt x="1" y="797"/>
                    <a:pt x="361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3227493" y="855508"/>
              <a:ext cx="14667" cy="16193"/>
            </a:xfrm>
            <a:custGeom>
              <a:avLst/>
              <a:gdLst/>
              <a:ahLst/>
              <a:cxnLst/>
              <a:rect l="l" t="t" r="r" b="b"/>
              <a:pathLst>
                <a:path w="721" h="796" extrusionOk="0">
                  <a:moveTo>
                    <a:pt x="361" y="796"/>
                  </a:moveTo>
                  <a:cubicBezTo>
                    <a:pt x="721" y="796"/>
                    <a:pt x="594" y="1"/>
                    <a:pt x="361" y="1"/>
                  </a:cubicBezTo>
                  <a:cubicBezTo>
                    <a:pt x="127" y="1"/>
                    <a:pt x="0" y="796"/>
                    <a:pt x="361" y="7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420679" y="842469"/>
              <a:ext cx="14687" cy="16193"/>
            </a:xfrm>
            <a:custGeom>
              <a:avLst/>
              <a:gdLst/>
              <a:ahLst/>
              <a:cxnLst/>
              <a:rect l="l" t="t" r="r" b="b"/>
              <a:pathLst>
                <a:path w="722" h="796" extrusionOk="0">
                  <a:moveTo>
                    <a:pt x="361" y="795"/>
                  </a:moveTo>
                  <a:cubicBezTo>
                    <a:pt x="721" y="795"/>
                    <a:pt x="593" y="0"/>
                    <a:pt x="361" y="0"/>
                  </a:cubicBezTo>
                  <a:cubicBezTo>
                    <a:pt x="127" y="0"/>
                    <a:pt x="1" y="795"/>
                    <a:pt x="361" y="7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549869" y="824690"/>
              <a:ext cx="14667" cy="16193"/>
            </a:xfrm>
            <a:custGeom>
              <a:avLst/>
              <a:gdLst/>
              <a:ahLst/>
              <a:cxnLst/>
              <a:rect l="l" t="t" r="r" b="b"/>
              <a:pathLst>
                <a:path w="721" h="796" extrusionOk="0">
                  <a:moveTo>
                    <a:pt x="359" y="795"/>
                  </a:moveTo>
                  <a:cubicBezTo>
                    <a:pt x="721" y="795"/>
                    <a:pt x="593" y="0"/>
                    <a:pt x="359" y="0"/>
                  </a:cubicBezTo>
                  <a:cubicBezTo>
                    <a:pt x="127" y="0"/>
                    <a:pt x="0" y="795"/>
                    <a:pt x="359" y="7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287929" y="853128"/>
              <a:ext cx="14687" cy="16193"/>
            </a:xfrm>
            <a:custGeom>
              <a:avLst/>
              <a:gdLst/>
              <a:ahLst/>
              <a:cxnLst/>
              <a:rect l="l" t="t" r="r" b="b"/>
              <a:pathLst>
                <a:path w="722" h="796" extrusionOk="0">
                  <a:moveTo>
                    <a:pt x="361" y="795"/>
                  </a:moveTo>
                  <a:cubicBezTo>
                    <a:pt x="721" y="795"/>
                    <a:pt x="595" y="0"/>
                    <a:pt x="361" y="0"/>
                  </a:cubicBezTo>
                  <a:cubicBezTo>
                    <a:pt x="129" y="0"/>
                    <a:pt x="1" y="795"/>
                    <a:pt x="361" y="7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332294" y="771843"/>
              <a:ext cx="20159" cy="19773"/>
            </a:xfrm>
            <a:custGeom>
              <a:avLst/>
              <a:gdLst/>
              <a:ahLst/>
              <a:cxnLst/>
              <a:rect l="l" t="t" r="r" b="b"/>
              <a:pathLst>
                <a:path w="991" h="972" extrusionOk="0">
                  <a:moveTo>
                    <a:pt x="236" y="699"/>
                  </a:moveTo>
                  <a:cubicBezTo>
                    <a:pt x="471" y="971"/>
                    <a:pt x="991" y="355"/>
                    <a:pt x="837" y="178"/>
                  </a:cubicBezTo>
                  <a:cubicBezTo>
                    <a:pt x="684" y="1"/>
                    <a:pt x="1" y="427"/>
                    <a:pt x="236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450784" y="807400"/>
              <a:ext cx="20159" cy="19773"/>
            </a:xfrm>
            <a:custGeom>
              <a:avLst/>
              <a:gdLst/>
              <a:ahLst/>
              <a:cxnLst/>
              <a:rect l="l" t="t" r="r" b="b"/>
              <a:pathLst>
                <a:path w="991" h="972" extrusionOk="0">
                  <a:moveTo>
                    <a:pt x="237" y="699"/>
                  </a:moveTo>
                  <a:cubicBezTo>
                    <a:pt x="472" y="971"/>
                    <a:pt x="990" y="355"/>
                    <a:pt x="839" y="178"/>
                  </a:cubicBezTo>
                  <a:cubicBezTo>
                    <a:pt x="685" y="0"/>
                    <a:pt x="1" y="426"/>
                    <a:pt x="237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520739" y="874954"/>
              <a:ext cx="20119" cy="19773"/>
            </a:xfrm>
            <a:custGeom>
              <a:avLst/>
              <a:gdLst/>
              <a:ahLst/>
              <a:cxnLst/>
              <a:rect l="l" t="t" r="r" b="b"/>
              <a:pathLst>
                <a:path w="989" h="972" extrusionOk="0">
                  <a:moveTo>
                    <a:pt x="234" y="699"/>
                  </a:moveTo>
                  <a:cubicBezTo>
                    <a:pt x="471" y="971"/>
                    <a:pt x="989" y="355"/>
                    <a:pt x="837" y="178"/>
                  </a:cubicBezTo>
                  <a:cubicBezTo>
                    <a:pt x="684" y="1"/>
                    <a:pt x="0" y="426"/>
                    <a:pt x="234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271859" y="889193"/>
              <a:ext cx="20119" cy="19753"/>
            </a:xfrm>
            <a:custGeom>
              <a:avLst/>
              <a:gdLst/>
              <a:ahLst/>
              <a:cxnLst/>
              <a:rect l="l" t="t" r="r" b="b"/>
              <a:pathLst>
                <a:path w="989" h="971" extrusionOk="0">
                  <a:moveTo>
                    <a:pt x="236" y="698"/>
                  </a:moveTo>
                  <a:cubicBezTo>
                    <a:pt x="471" y="971"/>
                    <a:pt x="989" y="354"/>
                    <a:pt x="837" y="177"/>
                  </a:cubicBezTo>
                  <a:cubicBezTo>
                    <a:pt x="685" y="0"/>
                    <a:pt x="0" y="426"/>
                    <a:pt x="236" y="6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169692" y="935389"/>
              <a:ext cx="20159" cy="19773"/>
            </a:xfrm>
            <a:custGeom>
              <a:avLst/>
              <a:gdLst/>
              <a:ahLst/>
              <a:cxnLst/>
              <a:rect l="l" t="t" r="r" b="b"/>
              <a:pathLst>
                <a:path w="991" h="972" extrusionOk="0">
                  <a:moveTo>
                    <a:pt x="236" y="699"/>
                  </a:moveTo>
                  <a:cubicBezTo>
                    <a:pt x="471" y="971"/>
                    <a:pt x="990" y="355"/>
                    <a:pt x="837" y="178"/>
                  </a:cubicBezTo>
                  <a:cubicBezTo>
                    <a:pt x="685" y="1"/>
                    <a:pt x="1" y="427"/>
                    <a:pt x="236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626171" y="827538"/>
              <a:ext cx="20159" cy="19793"/>
            </a:xfrm>
            <a:custGeom>
              <a:avLst/>
              <a:gdLst/>
              <a:ahLst/>
              <a:cxnLst/>
              <a:rect l="l" t="t" r="r" b="b"/>
              <a:pathLst>
                <a:path w="991" h="973" extrusionOk="0">
                  <a:moveTo>
                    <a:pt x="237" y="700"/>
                  </a:moveTo>
                  <a:cubicBezTo>
                    <a:pt x="472" y="972"/>
                    <a:pt x="991" y="356"/>
                    <a:pt x="839" y="179"/>
                  </a:cubicBezTo>
                  <a:cubicBezTo>
                    <a:pt x="685" y="0"/>
                    <a:pt x="1" y="428"/>
                    <a:pt x="237" y="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3500560" y="816899"/>
              <a:ext cx="20159" cy="19732"/>
            </a:xfrm>
            <a:custGeom>
              <a:avLst/>
              <a:gdLst/>
              <a:ahLst/>
              <a:cxnLst/>
              <a:rect l="l" t="t" r="r" b="b"/>
              <a:pathLst>
                <a:path w="991" h="970" extrusionOk="0">
                  <a:moveTo>
                    <a:pt x="236" y="698"/>
                  </a:moveTo>
                  <a:cubicBezTo>
                    <a:pt x="473" y="970"/>
                    <a:pt x="991" y="354"/>
                    <a:pt x="837" y="177"/>
                  </a:cubicBezTo>
                  <a:cubicBezTo>
                    <a:pt x="686" y="1"/>
                    <a:pt x="1" y="425"/>
                    <a:pt x="236" y="6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333474" y="822819"/>
              <a:ext cx="20159" cy="19753"/>
            </a:xfrm>
            <a:custGeom>
              <a:avLst/>
              <a:gdLst/>
              <a:ahLst/>
              <a:cxnLst/>
              <a:rect l="l" t="t" r="r" b="b"/>
              <a:pathLst>
                <a:path w="991" h="971" extrusionOk="0">
                  <a:moveTo>
                    <a:pt x="237" y="698"/>
                  </a:moveTo>
                  <a:cubicBezTo>
                    <a:pt x="473" y="971"/>
                    <a:pt x="991" y="354"/>
                    <a:pt x="839" y="177"/>
                  </a:cubicBezTo>
                  <a:cubicBezTo>
                    <a:pt x="685" y="0"/>
                    <a:pt x="1" y="426"/>
                    <a:pt x="237" y="6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197184" y="844157"/>
              <a:ext cx="20159" cy="19773"/>
            </a:xfrm>
            <a:custGeom>
              <a:avLst/>
              <a:gdLst/>
              <a:ahLst/>
              <a:cxnLst/>
              <a:rect l="l" t="t" r="r" b="b"/>
              <a:pathLst>
                <a:path w="991" h="972" extrusionOk="0">
                  <a:moveTo>
                    <a:pt x="236" y="699"/>
                  </a:moveTo>
                  <a:cubicBezTo>
                    <a:pt x="472" y="971"/>
                    <a:pt x="990" y="355"/>
                    <a:pt x="837" y="178"/>
                  </a:cubicBezTo>
                  <a:cubicBezTo>
                    <a:pt x="685" y="1"/>
                    <a:pt x="0" y="426"/>
                    <a:pt x="236" y="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135650" y="1043830"/>
              <a:ext cx="569122" cy="17128"/>
            </a:xfrm>
            <a:custGeom>
              <a:avLst/>
              <a:gdLst/>
              <a:ahLst/>
              <a:cxnLst/>
              <a:rect l="l" t="t" r="r" b="b"/>
              <a:pathLst>
                <a:path w="27977" h="842" extrusionOk="0">
                  <a:moveTo>
                    <a:pt x="1" y="1"/>
                  </a:moveTo>
                  <a:lnTo>
                    <a:pt x="1" y="842"/>
                  </a:lnTo>
                  <a:lnTo>
                    <a:pt x="27976" y="842"/>
                  </a:lnTo>
                  <a:lnTo>
                    <a:pt x="279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119224" y="1011850"/>
              <a:ext cx="331542" cy="31999"/>
            </a:xfrm>
            <a:custGeom>
              <a:avLst/>
              <a:gdLst/>
              <a:ahLst/>
              <a:cxnLst/>
              <a:rect l="l" t="t" r="r" b="b"/>
              <a:pathLst>
                <a:path w="14481" h="1573" extrusionOk="0">
                  <a:moveTo>
                    <a:pt x="1" y="1"/>
                  </a:moveTo>
                  <a:lnTo>
                    <a:pt x="1" y="1573"/>
                  </a:lnTo>
                  <a:lnTo>
                    <a:pt x="14480" y="1573"/>
                  </a:lnTo>
                  <a:lnTo>
                    <a:pt x="14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426598" y="1011853"/>
              <a:ext cx="294600" cy="31999"/>
            </a:xfrm>
            <a:custGeom>
              <a:avLst/>
              <a:gdLst/>
              <a:ahLst/>
              <a:cxnLst/>
              <a:rect l="l" t="t" r="r" b="b"/>
              <a:pathLst>
                <a:path w="14482" h="1573" extrusionOk="0">
                  <a:moveTo>
                    <a:pt x="0" y="1"/>
                  </a:moveTo>
                  <a:lnTo>
                    <a:pt x="0" y="1573"/>
                  </a:lnTo>
                  <a:lnTo>
                    <a:pt x="14481" y="1573"/>
                  </a:lnTo>
                  <a:lnTo>
                    <a:pt x="14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1"/>
          </p:nvPr>
        </p:nvSpPr>
        <p:spPr>
          <a:xfrm>
            <a:off x="9631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Function, Loop, Conditionals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346365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Plots(visualization)</a:t>
            </a:r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59642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Read from &amp; Write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to csv files</a:t>
            </a:r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963100" y="3267001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err="1"/>
              <a:t>Numpy</a:t>
            </a:r>
            <a:r>
              <a:rPr lang="en-CA"/>
              <a:t> Array </a:t>
            </a:r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346365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Pandas </a:t>
            </a:r>
            <a:r>
              <a:rPr lang="en-CA" err="1"/>
              <a:t>DataFrame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596420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CA"/>
              <a:t>Pandas vs Spark comparison </a:t>
            </a:r>
          </a:p>
        </p:txBody>
      </p:sp>
      <p:pic>
        <p:nvPicPr>
          <p:cNvPr id="5" name="Picture 4" descr="A graph with colored circles and arrows&#10;&#10;Description automatically generated">
            <a:extLst>
              <a:ext uri="{FF2B5EF4-FFF2-40B4-BE49-F238E27FC236}">
                <a16:creationId xmlns:a16="http://schemas.microsoft.com/office/drawing/2014/main" id="{671319BE-11E9-984F-549F-E1A69385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45" y="1463497"/>
            <a:ext cx="606076" cy="606076"/>
          </a:xfrm>
          <a:prstGeom prst="rect">
            <a:avLst/>
          </a:prstGeom>
        </p:spPr>
      </p:pic>
      <p:pic>
        <p:nvPicPr>
          <p:cNvPr id="17" name="Picture 16" descr="A logo of a gear&#10;&#10;Description automatically generated with medium confidence">
            <a:extLst>
              <a:ext uri="{FF2B5EF4-FFF2-40B4-BE49-F238E27FC236}">
                <a16:creationId xmlns:a16="http://schemas.microsoft.com/office/drawing/2014/main" id="{278BFBCD-B02A-8C29-CAF7-4407CB678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0362" y="1286976"/>
            <a:ext cx="908093" cy="908093"/>
          </a:xfrm>
          <a:prstGeom prst="rect">
            <a:avLst/>
          </a:prstGeom>
        </p:spPr>
      </p:pic>
      <p:pic>
        <p:nvPicPr>
          <p:cNvPr id="19" name="Picture 18" descr="A green and white file folder with a white paper&#10;&#10;Description automatically generated">
            <a:extLst>
              <a:ext uri="{FF2B5EF4-FFF2-40B4-BE49-F238E27FC236}">
                <a16:creationId xmlns:a16="http://schemas.microsoft.com/office/drawing/2014/main" id="{611C9065-D9AC-19A3-2F19-C477678B3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368" y="1463496"/>
            <a:ext cx="606076" cy="606076"/>
          </a:xfrm>
          <a:prstGeom prst="rect">
            <a:avLst/>
          </a:prstGeom>
        </p:spPr>
      </p:pic>
      <p:pic>
        <p:nvPicPr>
          <p:cNvPr id="27" name="Picture 26" descr="A blue and black cube with a letter n&#10;&#10;Description automatically generated">
            <a:extLst>
              <a:ext uri="{FF2B5EF4-FFF2-40B4-BE49-F238E27FC236}">
                <a16:creationId xmlns:a16="http://schemas.microsoft.com/office/drawing/2014/main" id="{02DE67EA-FC4F-35E3-2B53-3F4A1CE09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091" y="2733085"/>
            <a:ext cx="533916" cy="533916"/>
          </a:xfrm>
          <a:prstGeom prst="rect">
            <a:avLst/>
          </a:prstGeom>
        </p:spPr>
      </p:pic>
      <p:pic>
        <p:nvPicPr>
          <p:cNvPr id="29" name="Picture 28" descr="A blue rectangles with a pink and yellow dot in the middle&#10;&#10;Description automatically generated">
            <a:extLst>
              <a:ext uri="{FF2B5EF4-FFF2-40B4-BE49-F238E27FC236}">
                <a16:creationId xmlns:a16="http://schemas.microsoft.com/office/drawing/2014/main" id="{27311AD5-A398-7431-31E8-9AAAB17DB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603" y="2747501"/>
            <a:ext cx="662252" cy="662252"/>
          </a:xfrm>
          <a:prstGeom prst="rect">
            <a:avLst/>
          </a:prstGeom>
        </p:spPr>
      </p:pic>
      <p:pic>
        <p:nvPicPr>
          <p:cNvPr id="33" name="Picture 32" descr="A black background with white squares and triangles&#10;&#10;Description automatically generated">
            <a:extLst>
              <a:ext uri="{FF2B5EF4-FFF2-40B4-BE49-F238E27FC236}">
                <a16:creationId xmlns:a16="http://schemas.microsoft.com/office/drawing/2014/main" id="{9987AD82-0BAA-796E-DF6C-0C55AE733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7192" y="2672891"/>
            <a:ext cx="662252" cy="662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Key Metrics</a:t>
            </a:r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 idx="2"/>
          </p:nvPr>
        </p:nvSpPr>
        <p:spPr>
          <a:xfrm>
            <a:off x="922498" y="3090629"/>
            <a:ext cx="2399226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Obesity/Overweight</a:t>
            </a: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title" idx="3"/>
          </p:nvPr>
        </p:nvSpPr>
        <p:spPr>
          <a:xfrm>
            <a:off x="346364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Activity</a:t>
            </a:r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title" idx="5"/>
          </p:nvPr>
        </p:nvSpPr>
        <p:spPr>
          <a:xfrm>
            <a:off x="5964199" y="3265258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Vegetable/Fruit Consumption</a:t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1366250" y="1596362"/>
            <a:ext cx="1410389" cy="118748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/>
          <p:nvPr/>
        </p:nvSpPr>
        <p:spPr>
          <a:xfrm rot="10462083">
            <a:off x="3866807" y="1596367"/>
            <a:ext cx="1410377" cy="1187472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6367350" y="1596362"/>
            <a:ext cx="1410389" cy="1187481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4"/>
          <p:cNvGrpSpPr/>
          <p:nvPr/>
        </p:nvGrpSpPr>
        <p:grpSpPr>
          <a:xfrm>
            <a:off x="6721755" y="1893481"/>
            <a:ext cx="701593" cy="593231"/>
            <a:chOff x="3545795" y="2318755"/>
            <a:chExt cx="387835" cy="327933"/>
          </a:xfrm>
        </p:grpSpPr>
        <p:sp>
          <p:nvSpPr>
            <p:cNvPr id="425" name="Google Shape;425;p34"/>
            <p:cNvSpPr/>
            <p:nvPr/>
          </p:nvSpPr>
          <p:spPr>
            <a:xfrm>
              <a:off x="3565315" y="2318755"/>
              <a:ext cx="11691" cy="57694"/>
            </a:xfrm>
            <a:custGeom>
              <a:avLst/>
              <a:gdLst/>
              <a:ahLst/>
              <a:cxnLst/>
              <a:rect l="l" t="t" r="r" b="b"/>
              <a:pathLst>
                <a:path w="445" h="2196" extrusionOk="0">
                  <a:moveTo>
                    <a:pt x="222" y="0"/>
                  </a:moveTo>
                  <a:cubicBezTo>
                    <a:pt x="111" y="0"/>
                    <a:pt x="0" y="73"/>
                    <a:pt x="0" y="218"/>
                  </a:cubicBezTo>
                  <a:lnTo>
                    <a:pt x="0" y="1973"/>
                  </a:lnTo>
                  <a:cubicBezTo>
                    <a:pt x="0" y="2091"/>
                    <a:pt x="97" y="2195"/>
                    <a:pt x="222" y="2195"/>
                  </a:cubicBezTo>
                  <a:cubicBezTo>
                    <a:pt x="347" y="2195"/>
                    <a:pt x="444" y="2091"/>
                    <a:pt x="444" y="1973"/>
                  </a:cubicBezTo>
                  <a:lnTo>
                    <a:pt x="444" y="218"/>
                  </a:lnTo>
                  <a:cubicBezTo>
                    <a:pt x="444" y="73"/>
                    <a:pt x="333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3545795" y="2318755"/>
              <a:ext cx="11691" cy="57694"/>
            </a:xfrm>
            <a:custGeom>
              <a:avLst/>
              <a:gdLst/>
              <a:ahLst/>
              <a:cxnLst/>
              <a:rect l="l" t="t" r="r" b="b"/>
              <a:pathLst>
                <a:path w="445" h="2196" extrusionOk="0">
                  <a:moveTo>
                    <a:pt x="223" y="0"/>
                  </a:moveTo>
                  <a:cubicBezTo>
                    <a:pt x="112" y="0"/>
                    <a:pt x="1" y="73"/>
                    <a:pt x="1" y="218"/>
                  </a:cubicBezTo>
                  <a:lnTo>
                    <a:pt x="1" y="1973"/>
                  </a:lnTo>
                  <a:cubicBezTo>
                    <a:pt x="1" y="2091"/>
                    <a:pt x="98" y="2195"/>
                    <a:pt x="223" y="2195"/>
                  </a:cubicBezTo>
                  <a:cubicBezTo>
                    <a:pt x="341" y="2195"/>
                    <a:pt x="445" y="2091"/>
                    <a:pt x="445" y="1973"/>
                  </a:cubicBezTo>
                  <a:lnTo>
                    <a:pt x="445" y="218"/>
                  </a:lnTo>
                  <a:cubicBezTo>
                    <a:pt x="445" y="73"/>
                    <a:pt x="334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584888" y="2318755"/>
              <a:ext cx="11796" cy="57694"/>
            </a:xfrm>
            <a:custGeom>
              <a:avLst/>
              <a:gdLst/>
              <a:ahLst/>
              <a:cxnLst/>
              <a:rect l="l" t="t" r="r" b="b"/>
              <a:pathLst>
                <a:path w="449" h="2196" extrusionOk="0">
                  <a:moveTo>
                    <a:pt x="224" y="0"/>
                  </a:moveTo>
                  <a:cubicBezTo>
                    <a:pt x="112" y="0"/>
                    <a:pt x="1" y="73"/>
                    <a:pt x="4" y="218"/>
                  </a:cubicBezTo>
                  <a:lnTo>
                    <a:pt x="4" y="1973"/>
                  </a:lnTo>
                  <a:cubicBezTo>
                    <a:pt x="4" y="2091"/>
                    <a:pt x="101" y="2195"/>
                    <a:pt x="226" y="2195"/>
                  </a:cubicBezTo>
                  <a:cubicBezTo>
                    <a:pt x="344" y="2195"/>
                    <a:pt x="448" y="2091"/>
                    <a:pt x="448" y="1973"/>
                  </a:cubicBezTo>
                  <a:lnTo>
                    <a:pt x="448" y="218"/>
                  </a:lnTo>
                  <a:cubicBezTo>
                    <a:pt x="448" y="73"/>
                    <a:pt x="33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34"/>
            <p:cNvGrpSpPr/>
            <p:nvPr/>
          </p:nvGrpSpPr>
          <p:grpSpPr>
            <a:xfrm>
              <a:off x="3545795" y="2322301"/>
              <a:ext cx="387835" cy="324387"/>
              <a:chOff x="3545795" y="2322301"/>
              <a:chExt cx="387835" cy="324387"/>
            </a:xfrm>
          </p:grpSpPr>
          <p:sp>
            <p:nvSpPr>
              <p:cNvPr id="429" name="Google Shape;429;p34"/>
              <p:cNvSpPr/>
              <p:nvPr/>
            </p:nvSpPr>
            <p:spPr>
              <a:xfrm>
                <a:off x="3613604" y="2355089"/>
                <a:ext cx="258968" cy="258994"/>
              </a:xfrm>
              <a:custGeom>
                <a:avLst/>
                <a:gdLst/>
                <a:ahLst/>
                <a:cxnLst/>
                <a:rect l="l" t="t" r="r" b="b"/>
                <a:pathLst>
                  <a:path w="9857" h="9858" extrusionOk="0">
                    <a:moveTo>
                      <a:pt x="4932" y="1"/>
                    </a:moveTo>
                    <a:cubicBezTo>
                      <a:pt x="2213" y="1"/>
                      <a:pt x="0" y="2206"/>
                      <a:pt x="0" y="4925"/>
                    </a:cubicBezTo>
                    <a:cubicBezTo>
                      <a:pt x="0" y="7651"/>
                      <a:pt x="2213" y="9857"/>
                      <a:pt x="4932" y="9857"/>
                    </a:cubicBezTo>
                    <a:cubicBezTo>
                      <a:pt x="7651" y="9857"/>
                      <a:pt x="9857" y="7651"/>
                      <a:pt x="9857" y="4925"/>
                    </a:cubicBezTo>
                    <a:cubicBezTo>
                      <a:pt x="9857" y="2206"/>
                      <a:pt x="7651" y="1"/>
                      <a:pt x="4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4"/>
              <p:cNvSpPr/>
              <p:nvPr/>
            </p:nvSpPr>
            <p:spPr>
              <a:xfrm>
                <a:off x="3639667" y="2380968"/>
                <a:ext cx="207027" cy="207054"/>
              </a:xfrm>
              <a:custGeom>
                <a:avLst/>
                <a:gdLst/>
                <a:ahLst/>
                <a:cxnLst/>
                <a:rect l="l" t="t" r="r" b="b"/>
                <a:pathLst>
                  <a:path w="7880" h="7881" extrusionOk="0">
                    <a:moveTo>
                      <a:pt x="3940" y="1"/>
                    </a:moveTo>
                    <a:cubicBezTo>
                      <a:pt x="1762" y="1"/>
                      <a:pt x="0" y="1769"/>
                      <a:pt x="0" y="3940"/>
                    </a:cubicBezTo>
                    <a:cubicBezTo>
                      <a:pt x="0" y="6118"/>
                      <a:pt x="1762" y="7880"/>
                      <a:pt x="3940" y="7880"/>
                    </a:cubicBezTo>
                    <a:cubicBezTo>
                      <a:pt x="6118" y="7880"/>
                      <a:pt x="7880" y="6118"/>
                      <a:pt x="7880" y="3940"/>
                    </a:cubicBezTo>
                    <a:cubicBezTo>
                      <a:pt x="7880" y="1769"/>
                      <a:pt x="6118" y="1"/>
                      <a:pt x="39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4"/>
              <p:cNvSpPr/>
              <p:nvPr/>
            </p:nvSpPr>
            <p:spPr>
              <a:xfrm>
                <a:off x="3722583" y="2380968"/>
                <a:ext cx="129392" cy="20708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7882" extrusionOk="0">
                    <a:moveTo>
                      <a:pt x="784" y="1"/>
                    </a:moveTo>
                    <a:cubicBezTo>
                      <a:pt x="520" y="1"/>
                      <a:pt x="257" y="28"/>
                      <a:pt x="0" y="84"/>
                    </a:cubicBezTo>
                    <a:cubicBezTo>
                      <a:pt x="1831" y="458"/>
                      <a:pt x="3149" y="2068"/>
                      <a:pt x="3149" y="3940"/>
                    </a:cubicBezTo>
                    <a:cubicBezTo>
                      <a:pt x="3149" y="5813"/>
                      <a:pt x="1831" y="7429"/>
                      <a:pt x="0" y="7804"/>
                    </a:cubicBezTo>
                    <a:cubicBezTo>
                      <a:pt x="263" y="7857"/>
                      <a:pt x="524" y="7882"/>
                      <a:pt x="781" y="7882"/>
                    </a:cubicBezTo>
                    <a:cubicBezTo>
                      <a:pt x="2758" y="7882"/>
                      <a:pt x="4486" y="6386"/>
                      <a:pt x="4689" y="4336"/>
                    </a:cubicBezTo>
                    <a:cubicBezTo>
                      <a:pt x="4925" y="2019"/>
                      <a:pt x="3107" y="8"/>
                      <a:pt x="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4"/>
              <p:cNvSpPr/>
              <p:nvPr/>
            </p:nvSpPr>
            <p:spPr>
              <a:xfrm>
                <a:off x="3895140" y="2322301"/>
                <a:ext cx="38489" cy="32438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347" extrusionOk="0">
                    <a:moveTo>
                      <a:pt x="1450" y="0"/>
                    </a:moveTo>
                    <a:cubicBezTo>
                      <a:pt x="556" y="541"/>
                      <a:pt x="1" y="1512"/>
                      <a:pt x="1" y="2567"/>
                    </a:cubicBezTo>
                    <a:lnTo>
                      <a:pt x="1" y="5986"/>
                    </a:lnTo>
                    <a:cubicBezTo>
                      <a:pt x="1" y="6204"/>
                      <a:pt x="315" y="6392"/>
                      <a:pt x="576" y="6392"/>
                    </a:cubicBezTo>
                    <a:cubicBezTo>
                      <a:pt x="597" y="6392"/>
                      <a:pt x="618" y="6391"/>
                      <a:pt x="639" y="6388"/>
                    </a:cubicBezTo>
                    <a:lnTo>
                      <a:pt x="639" y="7450"/>
                    </a:lnTo>
                    <a:cubicBezTo>
                      <a:pt x="639" y="8747"/>
                      <a:pt x="285" y="11057"/>
                      <a:pt x="285" y="11542"/>
                    </a:cubicBezTo>
                    <a:cubicBezTo>
                      <a:pt x="285" y="12090"/>
                      <a:pt x="514" y="12347"/>
                      <a:pt x="868" y="12347"/>
                    </a:cubicBezTo>
                    <a:cubicBezTo>
                      <a:pt x="1214" y="12347"/>
                      <a:pt x="1464" y="12090"/>
                      <a:pt x="1464" y="11542"/>
                    </a:cubicBezTo>
                    <a:cubicBezTo>
                      <a:pt x="1464" y="11542"/>
                      <a:pt x="1464" y="4211"/>
                      <a:pt x="1450" y="7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3895140" y="2322301"/>
                <a:ext cx="38489" cy="16796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6393" extrusionOk="0">
                    <a:moveTo>
                      <a:pt x="1450" y="0"/>
                    </a:moveTo>
                    <a:cubicBezTo>
                      <a:pt x="556" y="541"/>
                      <a:pt x="1" y="1512"/>
                      <a:pt x="1" y="2567"/>
                    </a:cubicBezTo>
                    <a:lnTo>
                      <a:pt x="1" y="5993"/>
                    </a:lnTo>
                    <a:cubicBezTo>
                      <a:pt x="1" y="6205"/>
                      <a:pt x="314" y="6392"/>
                      <a:pt x="576" y="6392"/>
                    </a:cubicBezTo>
                    <a:cubicBezTo>
                      <a:pt x="597" y="6392"/>
                      <a:pt x="618" y="6391"/>
                      <a:pt x="639" y="6388"/>
                    </a:cubicBezTo>
                    <a:lnTo>
                      <a:pt x="1464" y="6375"/>
                    </a:lnTo>
                    <a:cubicBezTo>
                      <a:pt x="1457" y="4356"/>
                      <a:pt x="1450" y="1686"/>
                      <a:pt x="1450" y="7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3545795" y="2370590"/>
                <a:ext cx="50890" cy="275021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0468" extrusionOk="0">
                    <a:moveTo>
                      <a:pt x="1" y="0"/>
                    </a:moveTo>
                    <a:lnTo>
                      <a:pt x="1" y="1138"/>
                    </a:lnTo>
                    <a:cubicBezTo>
                      <a:pt x="1" y="1332"/>
                      <a:pt x="98" y="1519"/>
                      <a:pt x="265" y="1637"/>
                    </a:cubicBezTo>
                    <a:cubicBezTo>
                      <a:pt x="424" y="1727"/>
                      <a:pt x="549" y="2060"/>
                      <a:pt x="549" y="2241"/>
                    </a:cubicBezTo>
                    <a:lnTo>
                      <a:pt x="549" y="3912"/>
                    </a:lnTo>
                    <a:cubicBezTo>
                      <a:pt x="549" y="5286"/>
                      <a:pt x="535" y="6652"/>
                      <a:pt x="389" y="8019"/>
                    </a:cubicBezTo>
                    <a:cubicBezTo>
                      <a:pt x="299" y="8830"/>
                      <a:pt x="251" y="9551"/>
                      <a:pt x="251" y="9718"/>
                    </a:cubicBezTo>
                    <a:cubicBezTo>
                      <a:pt x="230" y="10127"/>
                      <a:pt x="556" y="10467"/>
                      <a:pt x="965" y="10467"/>
                    </a:cubicBezTo>
                    <a:cubicBezTo>
                      <a:pt x="1381" y="10467"/>
                      <a:pt x="1707" y="10127"/>
                      <a:pt x="1686" y="9718"/>
                    </a:cubicBezTo>
                    <a:cubicBezTo>
                      <a:pt x="1686" y="9551"/>
                      <a:pt x="1638" y="8830"/>
                      <a:pt x="1548" y="8019"/>
                    </a:cubicBezTo>
                    <a:cubicBezTo>
                      <a:pt x="1402" y="6659"/>
                      <a:pt x="1388" y="5286"/>
                      <a:pt x="1388" y="3912"/>
                    </a:cubicBezTo>
                    <a:lnTo>
                      <a:pt x="1388" y="2255"/>
                    </a:lnTo>
                    <a:cubicBezTo>
                      <a:pt x="1402" y="1991"/>
                      <a:pt x="1534" y="1755"/>
                      <a:pt x="1742" y="1596"/>
                    </a:cubicBezTo>
                    <a:cubicBezTo>
                      <a:pt x="1881" y="1505"/>
                      <a:pt x="1936" y="1304"/>
                      <a:pt x="1936" y="1138"/>
                    </a:cubicBezTo>
                    <a:lnTo>
                      <a:pt x="19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3545795" y="2370590"/>
                <a:ext cx="50890" cy="5924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255" extrusionOk="0">
                    <a:moveTo>
                      <a:pt x="1" y="0"/>
                    </a:moveTo>
                    <a:lnTo>
                      <a:pt x="1" y="1138"/>
                    </a:lnTo>
                    <a:cubicBezTo>
                      <a:pt x="1" y="1332"/>
                      <a:pt x="98" y="1519"/>
                      <a:pt x="265" y="1637"/>
                    </a:cubicBezTo>
                    <a:cubicBezTo>
                      <a:pt x="424" y="1727"/>
                      <a:pt x="549" y="2060"/>
                      <a:pt x="549" y="2241"/>
                    </a:cubicBezTo>
                    <a:lnTo>
                      <a:pt x="1388" y="2255"/>
                    </a:lnTo>
                    <a:cubicBezTo>
                      <a:pt x="1402" y="1991"/>
                      <a:pt x="1534" y="1755"/>
                      <a:pt x="1742" y="1603"/>
                    </a:cubicBezTo>
                    <a:cubicBezTo>
                      <a:pt x="1881" y="1505"/>
                      <a:pt x="1936" y="1304"/>
                      <a:pt x="1936" y="1138"/>
                    </a:cubicBezTo>
                    <a:lnTo>
                      <a:pt x="19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cartoon of a person with a backache&#10;&#10;Description automatically generated">
            <a:extLst>
              <a:ext uri="{FF2B5EF4-FFF2-40B4-BE49-F238E27FC236}">
                <a16:creationId xmlns:a16="http://schemas.microsoft.com/office/drawing/2014/main" id="{9F7EF80D-55CA-5B3C-DDED-B43CF611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68" y="1750414"/>
            <a:ext cx="816307" cy="816307"/>
          </a:xfrm>
          <a:prstGeom prst="rect">
            <a:avLst/>
          </a:prstGeom>
        </p:spPr>
      </p:pic>
      <p:pic>
        <p:nvPicPr>
          <p:cNvPr id="10" name="Picture 9" descr="A person with their arms up&#10;&#10;Description automatically generated">
            <a:extLst>
              <a:ext uri="{FF2B5EF4-FFF2-40B4-BE49-F238E27FC236}">
                <a16:creationId xmlns:a16="http://schemas.microsoft.com/office/drawing/2014/main" id="{7AFE697E-D377-A664-9DB2-30F5B16E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447" y="1732019"/>
            <a:ext cx="853096" cy="853096"/>
          </a:xfrm>
          <a:prstGeom prst="rect">
            <a:avLst/>
          </a:prstGeom>
        </p:spPr>
      </p:pic>
      <p:pic>
        <p:nvPicPr>
          <p:cNvPr id="12" name="Picture 11" descr="A circle of fruit and vegetables&#10;&#10;Description automatically generated">
            <a:extLst>
              <a:ext uri="{FF2B5EF4-FFF2-40B4-BE49-F238E27FC236}">
                <a16:creationId xmlns:a16="http://schemas.microsoft.com/office/drawing/2014/main" id="{2E2D74EA-FAE9-D3CE-DC15-32031985D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564" y="848507"/>
            <a:ext cx="1848010" cy="1997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>
          <a:extLst>
            <a:ext uri="{FF2B5EF4-FFF2-40B4-BE49-F238E27FC236}">
              <a16:creationId xmlns:a16="http://schemas.microsoft.com/office/drawing/2014/main" id="{F33951E0-E677-0283-5AE7-8112D57DF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>
            <a:extLst>
              <a:ext uri="{FF2B5EF4-FFF2-40B4-BE49-F238E27FC236}">
                <a16:creationId xmlns:a16="http://schemas.microsoft.com/office/drawing/2014/main" id="{3BCA9F84-BFAD-99C6-21FA-FD5F50C552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</a:t>
            </a:r>
            <a:r>
              <a:rPr lang="en-US" altLang="zh-CN"/>
              <a:t>Data</a:t>
            </a:r>
            <a:endParaRPr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BBC72C-65AE-D2C8-FE63-88F230FCE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328070"/>
              </p:ext>
            </p:extLst>
          </p:nvPr>
        </p:nvGraphicFramePr>
        <p:xfrm>
          <a:off x="636465" y="1679843"/>
          <a:ext cx="7699425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3" imgW="12201607" imgH="5152923" progId="Excel.SheetMacroEnabled.12">
                  <p:embed/>
                </p:oleObj>
              </mc:Choice>
              <mc:Fallback>
                <p:oleObj name="Macro-Enabled Worksheet" r:id="rId3" imgW="12201607" imgH="5152923" progId="Excel.SheetMacroEnabled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EBBC72C-65AE-D2C8-FE63-88F230FCE1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465" y="1679843"/>
                        <a:ext cx="7699425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9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6187FAEA-C60C-6087-462F-1C991096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>
            <a:extLst>
              <a:ext uri="{FF2B5EF4-FFF2-40B4-BE49-F238E27FC236}">
                <a16:creationId xmlns:a16="http://schemas.microsoft.com/office/drawing/2014/main" id="{0D80F31E-5000-5697-06DD-32BFA40A2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2FE1D64-A791-D7A6-E7CD-E4F537B6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661987"/>
            <a:ext cx="6117708" cy="39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74073"/>
      </p:ext>
    </p:extLst>
  </p:cSld>
  <p:clrMapOvr>
    <a:masterClrMapping/>
  </p:clrMapOvr>
</p:sld>
</file>

<file path=ppt/theme/theme1.xml><?xml version="1.0" encoding="utf-8"?>
<a:theme xmlns:a="http://schemas.openxmlformats.org/drawingml/2006/main" name="Overweight Breakthrough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3D58A3"/>
      </a:accent1>
      <a:accent2>
        <a:srgbClr val="599AF2"/>
      </a:accent2>
      <a:accent3>
        <a:srgbClr val="A2D0F9"/>
      </a:accent3>
      <a:accent4>
        <a:srgbClr val="F28393"/>
      </a:accent4>
      <a:accent5>
        <a:srgbClr val="F7A9B4"/>
      </a:accent5>
      <a:accent6>
        <a:srgbClr val="F9DCE2"/>
      </a:accent6>
      <a:hlink>
        <a:srgbClr val="3D58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1307</Words>
  <Application>Microsoft Office PowerPoint</Application>
  <PresentationFormat>On-screen Show (16:9)</PresentationFormat>
  <Paragraphs>225</Paragraphs>
  <Slides>30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Overweight Breakthrough by Slidesgo</vt:lpstr>
      <vt:lpstr>Final Project </vt:lpstr>
      <vt:lpstr>Datasets Analyzed</vt:lpstr>
      <vt:lpstr>Table of Contents</vt:lpstr>
      <vt:lpstr>Introdution</vt:lpstr>
      <vt:lpstr>Introduction</vt:lpstr>
      <vt:lpstr>Methodology</vt:lpstr>
      <vt:lpstr>Key Metrics</vt:lpstr>
      <vt:lpstr>Raw Data</vt:lpstr>
      <vt:lpstr>ERD</vt:lpstr>
      <vt:lpstr>Data Dictionary</vt:lpstr>
      <vt:lpstr>Analysis &amp; Insights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Pandas vs PySpark: datasets information</vt:lpstr>
      <vt:lpstr>Pandas vs Spark: time and memory consumption </vt:lpstr>
      <vt:lpstr>Conclusion</vt:lpstr>
      <vt:lpstr>US Obesity Analysis Conclusion</vt:lpstr>
      <vt:lpstr>Pandas vs Spark: conclusion</vt:lpstr>
      <vt:lpstr>Reference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TIANKUN DENG</dc:creator>
  <cp:lastModifiedBy>Deng,Tiankun</cp:lastModifiedBy>
  <cp:revision>10</cp:revision>
  <dcterms:modified xsi:type="dcterms:W3CDTF">2024-12-06T20:57:42Z</dcterms:modified>
</cp:coreProperties>
</file>